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4"/>
    <p:sldMasterId id="2147483728" r:id="rId5"/>
  </p:sldMasterIdLst>
  <p:notesMasterIdLst>
    <p:notesMasterId r:id="rId18"/>
  </p:notesMasterIdLst>
  <p:handoutMasterIdLst>
    <p:handoutMasterId r:id="rId19"/>
  </p:handoutMasterIdLst>
  <p:sldIdLst>
    <p:sldId id="258" r:id="rId6"/>
    <p:sldId id="325" r:id="rId7"/>
    <p:sldId id="323" r:id="rId8"/>
    <p:sldId id="331" r:id="rId9"/>
    <p:sldId id="336" r:id="rId10"/>
    <p:sldId id="312" r:id="rId11"/>
    <p:sldId id="314" r:id="rId12"/>
    <p:sldId id="315" r:id="rId13"/>
    <p:sldId id="317" r:id="rId14"/>
    <p:sldId id="318" r:id="rId15"/>
    <p:sldId id="333" r:id="rId16"/>
    <p:sldId id="260" r:id="rId17"/>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57"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Marshfield" initials="MM" lastIdx="1" clrIdx="0">
    <p:extLst>
      <p:ext uri="{19B8F6BF-5375-455C-9EA6-DF929625EA0E}">
        <p15:presenceInfo xmlns:p15="http://schemas.microsoft.com/office/powerpoint/2012/main" userId="a235586ac6546a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EBB2"/>
    <a:srgbClr val="24B249"/>
    <a:srgbClr val="FF4B2D"/>
    <a:srgbClr val="2AD055"/>
    <a:srgbClr val="FFDCD6"/>
    <a:srgbClr val="FF300D"/>
    <a:srgbClr val="991500"/>
    <a:srgbClr val="20A042"/>
    <a:srgbClr val="E51F00"/>
    <a:srgbClr val="1B86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613090-C103-471D-B7E3-3F29DB181D2D}" v="77" dt="2020-05-29T12:15:33.8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852" y="78"/>
      </p:cViewPr>
      <p:guideLst>
        <p:guide orient="horz" pos="2160"/>
        <p:guide pos="3840"/>
        <p:guide pos="257"/>
      </p:guideLst>
    </p:cSldViewPr>
  </p:slideViewPr>
  <p:notesTextViewPr>
    <p:cViewPr>
      <p:scale>
        <a:sx n="1" d="1"/>
        <a:sy n="1" d="1"/>
      </p:scale>
      <p:origin x="0" y="0"/>
    </p:cViewPr>
  </p:notesTextViewPr>
  <p:notesViewPr>
    <p:cSldViewPr snapToGrid="0">
      <p:cViewPr>
        <p:scale>
          <a:sx n="1" d="2"/>
          <a:sy n="1" d="2"/>
        </p:scale>
        <p:origin x="0" y="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69120780080557E-2"/>
          <c:y val="3.2617737645746971E-2"/>
          <c:w val="0.9133039304450169"/>
          <c:h val="0.68691472940974818"/>
        </c:manualLayout>
      </c:layout>
      <c:areaChart>
        <c:grouping val="stacked"/>
        <c:varyColors val="0"/>
        <c:ser>
          <c:idx val="0"/>
          <c:order val="0"/>
          <c:tx>
            <c:strRef>
              <c:f>Sheet1!$B$1</c:f>
              <c:strCache>
                <c:ptCount val="1"/>
                <c:pt idx="0">
                  <c:v>BASE</c:v>
                </c:pt>
              </c:strCache>
            </c:strRef>
          </c:tx>
          <c:spPr>
            <a:solidFill>
              <a:schemeClr val="accent1"/>
            </a:solidFill>
            <a:ln>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Sheet1!$B$2:$B$118</c:f>
              <c:numCache>
                <c:formatCode>General</c:formatCode>
                <c:ptCount val="117"/>
                <c:pt idx="0">
                  <c:v>4186.7326000000003</c:v>
                </c:pt>
                <c:pt idx="1">
                  <c:v>4495.5704999999998</c:v>
                </c:pt>
                <c:pt idx="2">
                  <c:v>4128.5783000000001</c:v>
                </c:pt>
                <c:pt idx="3">
                  <c:v>4054.3141000000001</c:v>
                </c:pt>
                <c:pt idx="4">
                  <c:v>3741.7863000000002</c:v>
                </c:pt>
                <c:pt idx="5">
                  <c:v>4375.0616</c:v>
                </c:pt>
                <c:pt idx="6">
                  <c:v>4097.0006999999996</c:v>
                </c:pt>
                <c:pt idx="7">
                  <c:v>3997.0551999999998</c:v>
                </c:pt>
                <c:pt idx="8">
                  <c:v>3787.4047</c:v>
                </c:pt>
                <c:pt idx="9">
                  <c:v>3758.8218000000002</c:v>
                </c:pt>
                <c:pt idx="10">
                  <c:v>4261.8900999999996</c:v>
                </c:pt>
                <c:pt idx="11">
                  <c:v>3929.8751000000002</c:v>
                </c:pt>
                <c:pt idx="12">
                  <c:v>3921.9585000000002</c:v>
                </c:pt>
                <c:pt idx="13">
                  <c:v>4535.0753999999997</c:v>
                </c:pt>
                <c:pt idx="14">
                  <c:v>4610.7241000000004</c:v>
                </c:pt>
                <c:pt idx="15">
                  <c:v>4706.2741999999998</c:v>
                </c:pt>
                <c:pt idx="16">
                  <c:v>4118.3566000000001</c:v>
                </c:pt>
                <c:pt idx="17">
                  <c:v>4654.1118999999999</c:v>
                </c:pt>
                <c:pt idx="18">
                  <c:v>4197.357</c:v>
                </c:pt>
                <c:pt idx="19">
                  <c:v>3890.5057000000002</c:v>
                </c:pt>
                <c:pt idx="20">
                  <c:v>3875.3728000000001</c:v>
                </c:pt>
                <c:pt idx="21">
                  <c:v>4089.1244000000002</c:v>
                </c:pt>
                <c:pt idx="22">
                  <c:v>4474.8576000000003</c:v>
                </c:pt>
                <c:pt idx="23">
                  <c:v>4196.2831999999999</c:v>
                </c:pt>
                <c:pt idx="24">
                  <c:v>3958.9463000000001</c:v>
                </c:pt>
                <c:pt idx="25">
                  <c:v>3865.4735000000001</c:v>
                </c:pt>
                <c:pt idx="26">
                  <c:v>4012.1628999999998</c:v>
                </c:pt>
                <c:pt idx="27">
                  <c:v>3861.3741</c:v>
                </c:pt>
                <c:pt idx="28">
                  <c:v>4039.4762000000001</c:v>
                </c:pt>
                <c:pt idx="29">
                  <c:v>4019.8827000000001</c:v>
                </c:pt>
                <c:pt idx="30">
                  <c:v>3756.1455000000001</c:v>
                </c:pt>
                <c:pt idx="31">
                  <c:v>3819.9423000000002</c:v>
                </c:pt>
                <c:pt idx="32">
                  <c:v>3896.9346</c:v>
                </c:pt>
                <c:pt idx="33">
                  <c:v>3621.5699</c:v>
                </c:pt>
                <c:pt idx="34">
                  <c:v>3650.9596999999999</c:v>
                </c:pt>
                <c:pt idx="35">
                  <c:v>3670.5255999999999</c:v>
                </c:pt>
                <c:pt idx="36">
                  <c:v>3508.7582000000002</c:v>
                </c:pt>
                <c:pt idx="37">
                  <c:v>3698.7842999999998</c:v>
                </c:pt>
                <c:pt idx="38">
                  <c:v>3539.8038000000001</c:v>
                </c:pt>
                <c:pt idx="39">
                  <c:v>3569.8602999999998</c:v>
                </c:pt>
                <c:pt idx="40">
                  <c:v>3678.7575999999999</c:v>
                </c:pt>
                <c:pt idx="41">
                  <c:v>3616.1513</c:v>
                </c:pt>
                <c:pt idx="42">
                  <c:v>3582.817</c:v>
                </c:pt>
                <c:pt idx="43">
                  <c:v>3738.6149</c:v>
                </c:pt>
                <c:pt idx="44">
                  <c:v>3932.2678999999998</c:v>
                </c:pt>
                <c:pt idx="45">
                  <c:v>4250.6746999999996</c:v>
                </c:pt>
                <c:pt idx="46">
                  <c:v>3915.9594999999999</c:v>
                </c:pt>
                <c:pt idx="47">
                  <c:v>3902.6514999999999</c:v>
                </c:pt>
                <c:pt idx="48">
                  <c:v>3737.3784999999998</c:v>
                </c:pt>
                <c:pt idx="49">
                  <c:v>3686.1161999999999</c:v>
                </c:pt>
                <c:pt idx="50">
                  <c:v>3306.9787999999999</c:v>
                </c:pt>
                <c:pt idx="51">
                  <c:v>4199.9148999999998</c:v>
                </c:pt>
                <c:pt idx="52">
                  <c:v>3890.0194000000001</c:v>
                </c:pt>
                <c:pt idx="53">
                  <c:v>3596.1381999999999</c:v>
                </c:pt>
                <c:pt idx="54">
                  <c:v>3511.0513999999998</c:v>
                </c:pt>
                <c:pt idx="55">
                  <c:v>3487.0729999999999</c:v>
                </c:pt>
                <c:pt idx="56">
                  <c:v>3225.3301999999999</c:v>
                </c:pt>
                <c:pt idx="57">
                  <c:v>3659.5880000000002</c:v>
                </c:pt>
                <c:pt idx="58">
                  <c:v>3511.4557</c:v>
                </c:pt>
                <c:pt idx="59">
                  <c:v>3837.0410999999999</c:v>
                </c:pt>
                <c:pt idx="60">
                  <c:v>3297.1502</c:v>
                </c:pt>
                <c:pt idx="61">
                  <c:v>3494.7943</c:v>
                </c:pt>
                <c:pt idx="62">
                  <c:v>3746.9603000000002</c:v>
                </c:pt>
                <c:pt idx="63">
                  <c:v>3674.3661000000002</c:v>
                </c:pt>
                <c:pt idx="64">
                  <c:v>3779.5967000000001</c:v>
                </c:pt>
                <c:pt idx="65">
                  <c:v>3914.4097999999999</c:v>
                </c:pt>
                <c:pt idx="66">
                  <c:v>4000.4994000000002</c:v>
                </c:pt>
                <c:pt idx="67">
                  <c:v>4237.6433999999999</c:v>
                </c:pt>
                <c:pt idx="68">
                  <c:v>3935.3261000000002</c:v>
                </c:pt>
                <c:pt idx="69">
                  <c:v>3737.4088000000002</c:v>
                </c:pt>
                <c:pt idx="70">
                  <c:v>3813.6994</c:v>
                </c:pt>
                <c:pt idx="71">
                  <c:v>3794.6369</c:v>
                </c:pt>
                <c:pt idx="72">
                  <c:v>3729.8912</c:v>
                </c:pt>
                <c:pt idx="73">
                  <c:v>4138.7392</c:v>
                </c:pt>
                <c:pt idx="74">
                  <c:v>4236.7623000000003</c:v>
                </c:pt>
                <c:pt idx="75">
                  <c:v>3870.6379999999999</c:v>
                </c:pt>
                <c:pt idx="76">
                  <c:v>3777.1327000000001</c:v>
                </c:pt>
                <c:pt idx="77">
                  <c:v>3966.0515</c:v>
                </c:pt>
                <c:pt idx="78">
                  <c:v>3903.4454000000001</c:v>
                </c:pt>
                <c:pt idx="79">
                  <c:v>4023.0335</c:v>
                </c:pt>
                <c:pt idx="80">
                  <c:v>4116.5339999999997</c:v>
                </c:pt>
                <c:pt idx="81">
                  <c:v>4001.5452</c:v>
                </c:pt>
                <c:pt idx="82">
                  <c:v>3874.5900999999999</c:v>
                </c:pt>
                <c:pt idx="83">
                  <c:v>3938.1711</c:v>
                </c:pt>
                <c:pt idx="84">
                  <c:v>3927.0657999999999</c:v>
                </c:pt>
                <c:pt idx="85">
                  <c:v>3707.5477000000001</c:v>
                </c:pt>
                <c:pt idx="86">
                  <c:v>4018.1604000000002</c:v>
                </c:pt>
                <c:pt idx="87">
                  <c:v>3940.549</c:v>
                </c:pt>
                <c:pt idx="88">
                  <c:v>3885.8953000000001</c:v>
                </c:pt>
                <c:pt idx="89">
                  <c:v>3960.5063</c:v>
                </c:pt>
                <c:pt idx="90">
                  <c:v>3780.4202</c:v>
                </c:pt>
                <c:pt idx="91">
                  <c:v>3721.8512000000001</c:v>
                </c:pt>
                <c:pt idx="92">
                  <c:v>3720.6922</c:v>
                </c:pt>
                <c:pt idx="93">
                  <c:v>3677.0796999999998</c:v>
                </c:pt>
                <c:pt idx="94">
                  <c:v>3740.5328</c:v>
                </c:pt>
                <c:pt idx="95">
                  <c:v>3984.4825999999998</c:v>
                </c:pt>
                <c:pt idx="96">
                  <c:v>3828.1282999999999</c:v>
                </c:pt>
                <c:pt idx="97">
                  <c:v>3966.8634000000002</c:v>
                </c:pt>
                <c:pt idx="98">
                  <c:v>3862.6433000000002</c:v>
                </c:pt>
                <c:pt idx="99">
                  <c:v>3952.4965999999999</c:v>
                </c:pt>
                <c:pt idx="100">
                  <c:v>3928.2649999999999</c:v>
                </c:pt>
                <c:pt idx="101">
                  <c:v>3976.9387000000002</c:v>
                </c:pt>
                <c:pt idx="102">
                  <c:v>3412.1120999999998</c:v>
                </c:pt>
                <c:pt idx="103">
                  <c:v>4021.29</c:v>
                </c:pt>
                <c:pt idx="104">
                  <c:v>4080.7732999999998</c:v>
                </c:pt>
                <c:pt idx="105">
                  <c:v>4224.4683999999997</c:v>
                </c:pt>
                <c:pt idx="106">
                  <c:v>3938.3847000000001</c:v>
                </c:pt>
                <c:pt idx="107">
                  <c:v>3781.1615999999999</c:v>
                </c:pt>
                <c:pt idx="108">
                  <c:v>3746.7512000000002</c:v>
                </c:pt>
                <c:pt idx="109">
                  <c:v>4011.9978999999998</c:v>
                </c:pt>
                <c:pt idx="110">
                  <c:v>3923.4964</c:v>
                </c:pt>
                <c:pt idx="111">
                  <c:v>3782.5828000000001</c:v>
                </c:pt>
                <c:pt idx="112">
                  <c:v>3434.7633000000001</c:v>
                </c:pt>
                <c:pt idx="113">
                  <c:v>3498.4546999999998</c:v>
                </c:pt>
                <c:pt idx="114">
                  <c:v>3792.8292999999999</c:v>
                </c:pt>
                <c:pt idx="115">
                  <c:v>3664.1453000000001</c:v>
                </c:pt>
              </c:numCache>
            </c:numRef>
          </c:val>
          <c:extLst>
            <c:ext xmlns:c16="http://schemas.microsoft.com/office/drawing/2014/chart" uri="{C3380CC4-5D6E-409C-BE32-E72D297353CC}">
              <c16:uniqueId val="{00000000-2C9E-459E-94C6-BF30EE63E6C9}"/>
            </c:ext>
          </c:extLst>
        </c:ser>
        <c:ser>
          <c:idx val="1"/>
          <c:order val="1"/>
          <c:tx>
            <c:strRef>
              <c:f>Sheet1!$C$1</c:f>
              <c:strCache>
                <c:ptCount val="1"/>
                <c:pt idx="0">
                  <c:v>MARKET</c:v>
                </c:pt>
              </c:strCache>
            </c:strRef>
          </c:tx>
          <c:spPr>
            <a:solidFill>
              <a:schemeClr val="accent2"/>
            </a:solidFill>
            <a:ln>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Sheet1!$C$2:$C$118</c:f>
              <c:numCache>
                <c:formatCode>General</c:formatCode>
                <c:ptCount val="117"/>
                <c:pt idx="0">
                  <c:v>3095.0907999999999</c:v>
                </c:pt>
                <c:pt idx="1">
                  <c:v>2812.3694999999998</c:v>
                </c:pt>
                <c:pt idx="2">
                  <c:v>2574.2741999999998</c:v>
                </c:pt>
                <c:pt idx="3">
                  <c:v>2518.8271</c:v>
                </c:pt>
                <c:pt idx="4">
                  <c:v>2718.2838000000002</c:v>
                </c:pt>
                <c:pt idx="5">
                  <c:v>3073.0754999999999</c:v>
                </c:pt>
                <c:pt idx="6">
                  <c:v>2721.2024000000001</c:v>
                </c:pt>
                <c:pt idx="7">
                  <c:v>2525.7948999999999</c:v>
                </c:pt>
                <c:pt idx="8">
                  <c:v>2389.8773999999999</c:v>
                </c:pt>
                <c:pt idx="9">
                  <c:v>2792.2646</c:v>
                </c:pt>
                <c:pt idx="10">
                  <c:v>2804.7350999999999</c:v>
                </c:pt>
                <c:pt idx="11">
                  <c:v>2004.3755000000001</c:v>
                </c:pt>
                <c:pt idx="12">
                  <c:v>2624.5596999999998</c:v>
                </c:pt>
                <c:pt idx="13">
                  <c:v>2734.7132999999999</c:v>
                </c:pt>
                <c:pt idx="14">
                  <c:v>2576.5511000000001</c:v>
                </c:pt>
                <c:pt idx="15">
                  <c:v>1974.5084999999999</c:v>
                </c:pt>
                <c:pt idx="16">
                  <c:v>2020.3905999999999</c:v>
                </c:pt>
                <c:pt idx="17">
                  <c:v>1668.4312</c:v>
                </c:pt>
                <c:pt idx="18">
                  <c:v>2271.2685000000001</c:v>
                </c:pt>
                <c:pt idx="19">
                  <c:v>2036.4209000000001</c:v>
                </c:pt>
                <c:pt idx="20">
                  <c:v>1719.9473</c:v>
                </c:pt>
                <c:pt idx="21">
                  <c:v>1892.6945000000001</c:v>
                </c:pt>
                <c:pt idx="22">
                  <c:v>2306.0473000000002</c:v>
                </c:pt>
                <c:pt idx="23">
                  <c:v>2590.3951000000002</c:v>
                </c:pt>
                <c:pt idx="24">
                  <c:v>2113.0936999999999</c:v>
                </c:pt>
                <c:pt idx="25">
                  <c:v>2340.2213000000002</c:v>
                </c:pt>
                <c:pt idx="26">
                  <c:v>2266.8807999999999</c:v>
                </c:pt>
                <c:pt idx="27">
                  <c:v>2227.4805000000001</c:v>
                </c:pt>
                <c:pt idx="28">
                  <c:v>2180.0855000000001</c:v>
                </c:pt>
                <c:pt idx="29">
                  <c:v>2694.0421999999999</c:v>
                </c:pt>
                <c:pt idx="30">
                  <c:v>2463.6822999999999</c:v>
                </c:pt>
                <c:pt idx="31">
                  <c:v>2241.0169000000001</c:v>
                </c:pt>
                <c:pt idx="32">
                  <c:v>2525.5821999999998</c:v>
                </c:pt>
                <c:pt idx="33">
                  <c:v>2453.7541999999999</c:v>
                </c:pt>
                <c:pt idx="34">
                  <c:v>2838.3256000000001</c:v>
                </c:pt>
                <c:pt idx="35">
                  <c:v>2908.5207999999998</c:v>
                </c:pt>
                <c:pt idx="36">
                  <c:v>3057.0194000000001</c:v>
                </c:pt>
                <c:pt idx="37">
                  <c:v>2911.0387000000001</c:v>
                </c:pt>
                <c:pt idx="38">
                  <c:v>3124.4295999999999</c:v>
                </c:pt>
                <c:pt idx="39">
                  <c:v>2578.8532</c:v>
                </c:pt>
                <c:pt idx="40">
                  <c:v>2639.1291999999999</c:v>
                </c:pt>
                <c:pt idx="41">
                  <c:v>2609.6275000000001</c:v>
                </c:pt>
                <c:pt idx="42">
                  <c:v>2820.6419999999998</c:v>
                </c:pt>
                <c:pt idx="43">
                  <c:v>2523.4765000000002</c:v>
                </c:pt>
                <c:pt idx="44">
                  <c:v>2812.4162000000001</c:v>
                </c:pt>
                <c:pt idx="45">
                  <c:v>3041.5308</c:v>
                </c:pt>
                <c:pt idx="46">
                  <c:v>2862.3416000000002</c:v>
                </c:pt>
                <c:pt idx="47">
                  <c:v>2179.2887999999998</c:v>
                </c:pt>
                <c:pt idx="48">
                  <c:v>1834.6242</c:v>
                </c:pt>
                <c:pt idx="49">
                  <c:v>1569.904</c:v>
                </c:pt>
                <c:pt idx="50">
                  <c:v>776.95542</c:v>
                </c:pt>
                <c:pt idx="51">
                  <c:v>192.44658000000001</c:v>
                </c:pt>
                <c:pt idx="52">
                  <c:v>2370.7208999999998</c:v>
                </c:pt>
                <c:pt idx="53">
                  <c:v>2939.8768</c:v>
                </c:pt>
                <c:pt idx="54">
                  <c:v>2678.3058000000001</c:v>
                </c:pt>
                <c:pt idx="55">
                  <c:v>2736.4877999999999</c:v>
                </c:pt>
                <c:pt idx="56">
                  <c:v>2506.9776000000002</c:v>
                </c:pt>
                <c:pt idx="57">
                  <c:v>2636.7548999999999</c:v>
                </c:pt>
                <c:pt idx="58">
                  <c:v>2408.2411000000002</c:v>
                </c:pt>
                <c:pt idx="59">
                  <c:v>3350.3721999999998</c:v>
                </c:pt>
                <c:pt idx="60">
                  <c:v>2574.9375</c:v>
                </c:pt>
                <c:pt idx="61">
                  <c:v>2613.7017999999998</c:v>
                </c:pt>
                <c:pt idx="62">
                  <c:v>2626.9802</c:v>
                </c:pt>
                <c:pt idx="63">
                  <c:v>2282.3020999999999</c:v>
                </c:pt>
                <c:pt idx="64">
                  <c:v>2409.4819000000002</c:v>
                </c:pt>
                <c:pt idx="65">
                  <c:v>1931.7925</c:v>
                </c:pt>
                <c:pt idx="66">
                  <c:v>1764.4063000000001</c:v>
                </c:pt>
                <c:pt idx="67">
                  <c:v>2022.6775</c:v>
                </c:pt>
                <c:pt idx="68">
                  <c:v>2362.0300999999999</c:v>
                </c:pt>
                <c:pt idx="69">
                  <c:v>2128.0927000000001</c:v>
                </c:pt>
                <c:pt idx="70">
                  <c:v>2824.2042000000001</c:v>
                </c:pt>
                <c:pt idx="71">
                  <c:v>2731.9490000000001</c:v>
                </c:pt>
                <c:pt idx="72">
                  <c:v>1880.6661999999999</c:v>
                </c:pt>
                <c:pt idx="73">
                  <c:v>2783.3818000000001</c:v>
                </c:pt>
                <c:pt idx="74">
                  <c:v>3209.2752999999998</c:v>
                </c:pt>
                <c:pt idx="75">
                  <c:v>3070.6565999999998</c:v>
                </c:pt>
                <c:pt idx="76">
                  <c:v>3047.9342000000001</c:v>
                </c:pt>
                <c:pt idx="77">
                  <c:v>3561.6736999999998</c:v>
                </c:pt>
                <c:pt idx="78">
                  <c:v>2952.1813999999999</c:v>
                </c:pt>
                <c:pt idx="79">
                  <c:v>3311.4931999999999</c:v>
                </c:pt>
                <c:pt idx="80">
                  <c:v>3777.3312999999998</c:v>
                </c:pt>
                <c:pt idx="81">
                  <c:v>3903.7292000000002</c:v>
                </c:pt>
                <c:pt idx="82">
                  <c:v>3606.5765999999999</c:v>
                </c:pt>
                <c:pt idx="83">
                  <c:v>3623.3869</c:v>
                </c:pt>
                <c:pt idx="84">
                  <c:v>3507.6529999999998</c:v>
                </c:pt>
                <c:pt idx="85">
                  <c:v>3164.9047999999998</c:v>
                </c:pt>
                <c:pt idx="86">
                  <c:v>3456.9031</c:v>
                </c:pt>
                <c:pt idx="87">
                  <c:v>4205.5384999999997</c:v>
                </c:pt>
                <c:pt idx="88">
                  <c:v>4077.8760000000002</c:v>
                </c:pt>
                <c:pt idx="89">
                  <c:v>3824.1509999999998</c:v>
                </c:pt>
                <c:pt idx="90">
                  <c:v>3963.4964</c:v>
                </c:pt>
                <c:pt idx="91">
                  <c:v>3722.8344000000002</c:v>
                </c:pt>
                <c:pt idx="92">
                  <c:v>3826.6568000000002</c:v>
                </c:pt>
                <c:pt idx="93">
                  <c:v>4053.7231000000002</c:v>
                </c:pt>
                <c:pt idx="94">
                  <c:v>3607.5488</c:v>
                </c:pt>
                <c:pt idx="95">
                  <c:v>3742.9349999999999</c:v>
                </c:pt>
                <c:pt idx="96">
                  <c:v>3780.2085999999999</c:v>
                </c:pt>
                <c:pt idx="97">
                  <c:v>3448.2316000000001</c:v>
                </c:pt>
                <c:pt idx="98">
                  <c:v>2910.7154</c:v>
                </c:pt>
                <c:pt idx="99">
                  <c:v>3194.3047000000001</c:v>
                </c:pt>
                <c:pt idx="100">
                  <c:v>2460.3465999999999</c:v>
                </c:pt>
                <c:pt idx="101">
                  <c:v>2277.1134999999999</c:v>
                </c:pt>
                <c:pt idx="102">
                  <c:v>1381.9553000000001</c:v>
                </c:pt>
                <c:pt idx="103">
                  <c:v>485.79102999999998</c:v>
                </c:pt>
                <c:pt idx="104">
                  <c:v>3726.4904000000001</c:v>
                </c:pt>
                <c:pt idx="105">
                  <c:v>4149.9342999999999</c:v>
                </c:pt>
                <c:pt idx="106">
                  <c:v>4061.7561999999998</c:v>
                </c:pt>
                <c:pt idx="107">
                  <c:v>2999.0299</c:v>
                </c:pt>
                <c:pt idx="108">
                  <c:v>3349.5315999999998</c:v>
                </c:pt>
                <c:pt idx="109">
                  <c:v>3877.942</c:v>
                </c:pt>
                <c:pt idx="110">
                  <c:v>3443.1446000000001</c:v>
                </c:pt>
                <c:pt idx="111">
                  <c:v>3508.7073</c:v>
                </c:pt>
                <c:pt idx="112">
                  <c:v>3910.7809000000002</c:v>
                </c:pt>
                <c:pt idx="113">
                  <c:v>3755.4965999999999</c:v>
                </c:pt>
                <c:pt idx="114">
                  <c:v>3881.6885000000002</c:v>
                </c:pt>
                <c:pt idx="115">
                  <c:v>3776.5245</c:v>
                </c:pt>
              </c:numCache>
            </c:numRef>
          </c:val>
          <c:extLst>
            <c:ext xmlns:c16="http://schemas.microsoft.com/office/drawing/2014/chart" uri="{C3380CC4-5D6E-409C-BE32-E72D297353CC}">
              <c16:uniqueId val="{00000001-2C9E-459E-94C6-BF30EE63E6C9}"/>
            </c:ext>
          </c:extLst>
        </c:ser>
        <c:ser>
          <c:idx val="2"/>
          <c:order val="2"/>
          <c:tx>
            <c:strRef>
              <c:f>Sheet1!$D$1</c:f>
              <c:strCache>
                <c:ptCount val="1"/>
                <c:pt idx="0">
                  <c:v>PPC PRODUCT</c:v>
                </c:pt>
              </c:strCache>
            </c:strRef>
          </c:tx>
          <c:spPr>
            <a:solidFill>
              <a:schemeClr val="accent3"/>
            </a:solidFill>
            <a:ln w="25400">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Sheet1!$D$2:$D$118</c:f>
              <c:numCache>
                <c:formatCode>General</c:formatCode>
                <c:ptCount val="117"/>
                <c:pt idx="0">
                  <c:v>497.67275000000001</c:v>
                </c:pt>
                <c:pt idx="1">
                  <c:v>428.85825</c:v>
                </c:pt>
                <c:pt idx="2">
                  <c:v>362.31049999999999</c:v>
                </c:pt>
                <c:pt idx="3">
                  <c:v>359.15350000000001</c:v>
                </c:pt>
                <c:pt idx="4">
                  <c:v>428.47525000000002</c:v>
                </c:pt>
                <c:pt idx="5">
                  <c:v>527.68174999999997</c:v>
                </c:pt>
                <c:pt idx="6">
                  <c:v>692.70675000000006</c:v>
                </c:pt>
                <c:pt idx="7">
                  <c:v>570.62249999999995</c:v>
                </c:pt>
                <c:pt idx="8">
                  <c:v>554.57849999999996</c:v>
                </c:pt>
                <c:pt idx="9">
                  <c:v>568.24024999999995</c:v>
                </c:pt>
                <c:pt idx="10">
                  <c:v>673.93949999999995</c:v>
                </c:pt>
                <c:pt idx="11">
                  <c:v>391.82375000000002</c:v>
                </c:pt>
                <c:pt idx="12">
                  <c:v>443.2405</c:v>
                </c:pt>
                <c:pt idx="13">
                  <c:v>484.03174999999999</c:v>
                </c:pt>
                <c:pt idx="14">
                  <c:v>462.44499999999999</c:v>
                </c:pt>
                <c:pt idx="15">
                  <c:v>561.78750000000002</c:v>
                </c:pt>
                <c:pt idx="16">
                  <c:v>457.62950000000001</c:v>
                </c:pt>
                <c:pt idx="17">
                  <c:v>452.05450000000002</c:v>
                </c:pt>
                <c:pt idx="18">
                  <c:v>529.42525000000001</c:v>
                </c:pt>
                <c:pt idx="19">
                  <c:v>472.63400000000001</c:v>
                </c:pt>
                <c:pt idx="20">
                  <c:v>101.673475</c:v>
                </c:pt>
                <c:pt idx="21">
                  <c:v>376.39299999999997</c:v>
                </c:pt>
                <c:pt idx="22">
                  <c:v>620.41300000000001</c:v>
                </c:pt>
                <c:pt idx="23">
                  <c:v>564.26925000000006</c:v>
                </c:pt>
                <c:pt idx="24">
                  <c:v>514.49300000000005</c:v>
                </c:pt>
                <c:pt idx="25">
                  <c:v>545.43899999999996</c:v>
                </c:pt>
                <c:pt idx="26">
                  <c:v>589.48325</c:v>
                </c:pt>
                <c:pt idx="27">
                  <c:v>599.07249999999999</c:v>
                </c:pt>
                <c:pt idx="28">
                  <c:v>685.30925000000002</c:v>
                </c:pt>
                <c:pt idx="29">
                  <c:v>884.20425</c:v>
                </c:pt>
                <c:pt idx="30">
                  <c:v>760.50850000000003</c:v>
                </c:pt>
                <c:pt idx="31">
                  <c:v>646.14800000000002</c:v>
                </c:pt>
                <c:pt idx="32">
                  <c:v>753.91975000000002</c:v>
                </c:pt>
                <c:pt idx="33">
                  <c:v>760.98050000000001</c:v>
                </c:pt>
                <c:pt idx="34">
                  <c:v>782.34675000000004</c:v>
                </c:pt>
                <c:pt idx="35">
                  <c:v>892.05349999999999</c:v>
                </c:pt>
                <c:pt idx="36">
                  <c:v>803.31500000000005</c:v>
                </c:pt>
                <c:pt idx="37">
                  <c:v>836.94074999999998</c:v>
                </c:pt>
                <c:pt idx="38">
                  <c:v>903.35125000000005</c:v>
                </c:pt>
                <c:pt idx="39">
                  <c:v>835.62924999999996</c:v>
                </c:pt>
                <c:pt idx="40">
                  <c:v>885.74625000000003</c:v>
                </c:pt>
                <c:pt idx="41">
                  <c:v>720.81074999999998</c:v>
                </c:pt>
                <c:pt idx="42">
                  <c:v>688.65499999999997</c:v>
                </c:pt>
                <c:pt idx="43">
                  <c:v>872.25699999999995</c:v>
                </c:pt>
                <c:pt idx="44">
                  <c:v>645.19174999999996</c:v>
                </c:pt>
                <c:pt idx="45">
                  <c:v>673.98225000000002</c:v>
                </c:pt>
                <c:pt idx="46">
                  <c:v>705.42049999999995</c:v>
                </c:pt>
                <c:pt idx="47">
                  <c:v>620.59875</c:v>
                </c:pt>
                <c:pt idx="48">
                  <c:v>538.08550000000002</c:v>
                </c:pt>
                <c:pt idx="49">
                  <c:v>431.42950000000002</c:v>
                </c:pt>
                <c:pt idx="50">
                  <c:v>281.85475000000002</c:v>
                </c:pt>
                <c:pt idx="51">
                  <c:v>360.0985</c:v>
                </c:pt>
                <c:pt idx="52">
                  <c:v>794.79825000000005</c:v>
                </c:pt>
                <c:pt idx="53">
                  <c:v>801.87225000000001</c:v>
                </c:pt>
                <c:pt idx="54">
                  <c:v>747.58900000000006</c:v>
                </c:pt>
                <c:pt idx="55">
                  <c:v>753.68650000000002</c:v>
                </c:pt>
                <c:pt idx="56">
                  <c:v>885.44325000000003</c:v>
                </c:pt>
                <c:pt idx="57">
                  <c:v>626.35900000000004</c:v>
                </c:pt>
                <c:pt idx="58">
                  <c:v>476.15924999999999</c:v>
                </c:pt>
                <c:pt idx="59">
                  <c:v>670.71875</c:v>
                </c:pt>
                <c:pt idx="60">
                  <c:v>772.13</c:v>
                </c:pt>
                <c:pt idx="61">
                  <c:v>749.08624999999995</c:v>
                </c:pt>
                <c:pt idx="62">
                  <c:v>657.84775000000002</c:v>
                </c:pt>
                <c:pt idx="63">
                  <c:v>598.91449999999998</c:v>
                </c:pt>
                <c:pt idx="64">
                  <c:v>553.59</c:v>
                </c:pt>
                <c:pt idx="65">
                  <c:v>668.76724999999999</c:v>
                </c:pt>
                <c:pt idx="66">
                  <c:v>614.35125000000005</c:v>
                </c:pt>
                <c:pt idx="67">
                  <c:v>760.4425</c:v>
                </c:pt>
                <c:pt idx="68">
                  <c:v>702.34825000000001</c:v>
                </c:pt>
                <c:pt idx="69">
                  <c:v>788.08524999999997</c:v>
                </c:pt>
                <c:pt idx="70">
                  <c:v>879.79525000000001</c:v>
                </c:pt>
                <c:pt idx="71">
                  <c:v>804.98350000000005</c:v>
                </c:pt>
                <c:pt idx="72">
                  <c:v>652.29399999999998</c:v>
                </c:pt>
                <c:pt idx="73">
                  <c:v>803.40250000000003</c:v>
                </c:pt>
                <c:pt idx="74">
                  <c:v>826.87850000000003</c:v>
                </c:pt>
                <c:pt idx="75">
                  <c:v>660.93849999999998</c:v>
                </c:pt>
                <c:pt idx="76">
                  <c:v>633.63774999999998</c:v>
                </c:pt>
                <c:pt idx="77">
                  <c:v>937.34500000000003</c:v>
                </c:pt>
                <c:pt idx="78">
                  <c:v>999.86324999999999</c:v>
                </c:pt>
                <c:pt idx="79">
                  <c:v>859.16724999999997</c:v>
                </c:pt>
                <c:pt idx="80">
                  <c:v>883.21074999999996</c:v>
                </c:pt>
                <c:pt idx="81">
                  <c:v>741.77075000000002</c:v>
                </c:pt>
                <c:pt idx="82">
                  <c:v>720.82650000000001</c:v>
                </c:pt>
                <c:pt idx="83">
                  <c:v>879.56200000000001</c:v>
                </c:pt>
                <c:pt idx="84">
                  <c:v>1026.9947500000001</c:v>
                </c:pt>
                <c:pt idx="85">
                  <c:v>905.68475000000001</c:v>
                </c:pt>
                <c:pt idx="86">
                  <c:v>1069.6577500000001</c:v>
                </c:pt>
                <c:pt idx="87">
                  <c:v>1157.0785000000001</c:v>
                </c:pt>
                <c:pt idx="88">
                  <c:v>995.42550000000006</c:v>
                </c:pt>
                <c:pt idx="89">
                  <c:v>798.91425000000004</c:v>
                </c:pt>
                <c:pt idx="90">
                  <c:v>817.38075000000003</c:v>
                </c:pt>
                <c:pt idx="91">
                  <c:v>689.77200000000005</c:v>
                </c:pt>
                <c:pt idx="92">
                  <c:v>937.12249999999995</c:v>
                </c:pt>
                <c:pt idx="93">
                  <c:v>1131.6902500000001</c:v>
                </c:pt>
                <c:pt idx="94">
                  <c:v>804.14425000000006</c:v>
                </c:pt>
                <c:pt idx="95">
                  <c:v>652.29174999999998</c:v>
                </c:pt>
                <c:pt idx="96">
                  <c:v>799.66674999999998</c:v>
                </c:pt>
                <c:pt idx="97">
                  <c:v>795.13800000000003</c:v>
                </c:pt>
                <c:pt idx="98">
                  <c:v>944.51625000000001</c:v>
                </c:pt>
                <c:pt idx="99">
                  <c:v>525.78075000000001</c:v>
                </c:pt>
                <c:pt idx="100">
                  <c:v>431.20524999999998</c:v>
                </c:pt>
                <c:pt idx="101">
                  <c:v>592.76649999999995</c:v>
                </c:pt>
                <c:pt idx="102">
                  <c:v>417.27550000000002</c:v>
                </c:pt>
                <c:pt idx="103">
                  <c:v>550.50025000000005</c:v>
                </c:pt>
                <c:pt idx="104">
                  <c:v>836.8175</c:v>
                </c:pt>
                <c:pt idx="105">
                  <c:v>888.53599999999994</c:v>
                </c:pt>
                <c:pt idx="106">
                  <c:v>970.54124999999999</c:v>
                </c:pt>
                <c:pt idx="107">
                  <c:v>922.92925000000002</c:v>
                </c:pt>
                <c:pt idx="108">
                  <c:v>844.30174999999997</c:v>
                </c:pt>
                <c:pt idx="109">
                  <c:v>924.15324999999996</c:v>
                </c:pt>
                <c:pt idx="110">
                  <c:v>671.64649999999995</c:v>
                </c:pt>
                <c:pt idx="111">
                  <c:v>851.93525</c:v>
                </c:pt>
                <c:pt idx="112">
                  <c:v>898.03700000000003</c:v>
                </c:pt>
                <c:pt idx="113">
                  <c:v>689.06550000000004</c:v>
                </c:pt>
                <c:pt idx="114">
                  <c:v>806.15525000000002</c:v>
                </c:pt>
                <c:pt idx="115">
                  <c:v>691.94624999999996</c:v>
                </c:pt>
                <c:pt idx="116">
                  <c:v>0</c:v>
                </c:pt>
              </c:numCache>
            </c:numRef>
          </c:val>
          <c:extLst>
            <c:ext xmlns:c16="http://schemas.microsoft.com/office/drawing/2014/chart" uri="{C3380CC4-5D6E-409C-BE32-E72D297353CC}">
              <c16:uniqueId val="{00000002-2C9E-459E-94C6-BF30EE63E6C9}"/>
            </c:ext>
          </c:extLst>
        </c:ser>
        <c:ser>
          <c:idx val="3"/>
          <c:order val="3"/>
          <c:tx>
            <c:strRef>
              <c:f>Sheet1!$E$1</c:f>
              <c:strCache>
                <c:ptCount val="1"/>
                <c:pt idx="0">
                  <c:v>HOME BRTV</c:v>
                </c:pt>
              </c:strCache>
            </c:strRef>
          </c:tx>
          <c:spPr>
            <a:solidFill>
              <a:schemeClr val="accent4"/>
            </a:solidFill>
            <a:ln w="25400">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Sheet1!$E$2:$E$118</c:f>
              <c:numCache>
                <c:formatCode>General</c:formatCode>
                <c:ptCount val="117"/>
                <c:pt idx="0">
                  <c:v>680.91079999999999</c:v>
                </c:pt>
                <c:pt idx="1">
                  <c:v>554.81299999999999</c:v>
                </c:pt>
                <c:pt idx="2">
                  <c:v>669.60829999999999</c:v>
                </c:pt>
                <c:pt idx="3">
                  <c:v>583.95069999999998</c:v>
                </c:pt>
                <c:pt idx="4">
                  <c:v>760.97</c:v>
                </c:pt>
                <c:pt idx="5">
                  <c:v>725.59640000000002</c:v>
                </c:pt>
                <c:pt idx="6">
                  <c:v>954.99680000000001</c:v>
                </c:pt>
                <c:pt idx="7">
                  <c:v>744.53129999999999</c:v>
                </c:pt>
                <c:pt idx="8">
                  <c:v>612.43859999999995</c:v>
                </c:pt>
                <c:pt idx="9">
                  <c:v>556.42430000000002</c:v>
                </c:pt>
                <c:pt idx="10">
                  <c:v>561.03359999999998</c:v>
                </c:pt>
                <c:pt idx="11">
                  <c:v>381.56920000000002</c:v>
                </c:pt>
                <c:pt idx="12">
                  <c:v>363.18830000000003</c:v>
                </c:pt>
                <c:pt idx="13">
                  <c:v>340.50119999999998</c:v>
                </c:pt>
                <c:pt idx="14">
                  <c:v>413.40190000000001</c:v>
                </c:pt>
                <c:pt idx="15">
                  <c:v>711.9067</c:v>
                </c:pt>
                <c:pt idx="16">
                  <c:v>761.90470000000005</c:v>
                </c:pt>
                <c:pt idx="17">
                  <c:v>647.93679999999995</c:v>
                </c:pt>
                <c:pt idx="18">
                  <c:v>865.29759999999999</c:v>
                </c:pt>
                <c:pt idx="19">
                  <c:v>687.72439999999995</c:v>
                </c:pt>
                <c:pt idx="20">
                  <c:v>648.69320000000005</c:v>
                </c:pt>
                <c:pt idx="21">
                  <c:v>651.13099999999997</c:v>
                </c:pt>
                <c:pt idx="22">
                  <c:v>657.46789999999999</c:v>
                </c:pt>
                <c:pt idx="23">
                  <c:v>566.31939999999997</c:v>
                </c:pt>
                <c:pt idx="24">
                  <c:v>460.6807</c:v>
                </c:pt>
                <c:pt idx="25">
                  <c:v>465.67989999999998</c:v>
                </c:pt>
                <c:pt idx="26">
                  <c:v>642.94349999999997</c:v>
                </c:pt>
                <c:pt idx="27">
                  <c:v>553.22349999999994</c:v>
                </c:pt>
                <c:pt idx="28">
                  <c:v>784.01859999999999</c:v>
                </c:pt>
                <c:pt idx="29">
                  <c:v>765.26559999999995</c:v>
                </c:pt>
                <c:pt idx="30">
                  <c:v>967.05269999999996</c:v>
                </c:pt>
                <c:pt idx="31">
                  <c:v>796.78719999999998</c:v>
                </c:pt>
                <c:pt idx="32">
                  <c:v>997.38350000000003</c:v>
                </c:pt>
                <c:pt idx="33">
                  <c:v>833.2577</c:v>
                </c:pt>
                <c:pt idx="34">
                  <c:v>1148.3610000000001</c:v>
                </c:pt>
                <c:pt idx="35">
                  <c:v>1008.534</c:v>
                </c:pt>
                <c:pt idx="36">
                  <c:v>1242.9380000000001</c:v>
                </c:pt>
                <c:pt idx="37">
                  <c:v>1082.6849999999999</c:v>
                </c:pt>
                <c:pt idx="38">
                  <c:v>1310.1310000000001</c:v>
                </c:pt>
                <c:pt idx="39">
                  <c:v>1046.3599999999999</c:v>
                </c:pt>
                <c:pt idx="40">
                  <c:v>1133.4649999999999</c:v>
                </c:pt>
                <c:pt idx="41">
                  <c:v>963.77369999999996</c:v>
                </c:pt>
                <c:pt idx="42">
                  <c:v>1084.5889999999999</c:v>
                </c:pt>
                <c:pt idx="43">
                  <c:v>948.53</c:v>
                </c:pt>
                <c:pt idx="44">
                  <c:v>829.69910000000004</c:v>
                </c:pt>
                <c:pt idx="45">
                  <c:v>763.10900000000004</c:v>
                </c:pt>
                <c:pt idx="46">
                  <c:v>662.23099999999999</c:v>
                </c:pt>
                <c:pt idx="47">
                  <c:v>519.45429999999999</c:v>
                </c:pt>
                <c:pt idx="48">
                  <c:v>407.46789999999999</c:v>
                </c:pt>
                <c:pt idx="49">
                  <c:v>326.06490000000002</c:v>
                </c:pt>
                <c:pt idx="50">
                  <c:v>227.1747</c:v>
                </c:pt>
                <c:pt idx="51">
                  <c:v>338.41660000000002</c:v>
                </c:pt>
                <c:pt idx="52">
                  <c:v>720.50480000000005</c:v>
                </c:pt>
                <c:pt idx="53">
                  <c:v>938.42920000000004</c:v>
                </c:pt>
                <c:pt idx="54">
                  <c:v>816.66030000000001</c:v>
                </c:pt>
                <c:pt idx="55">
                  <c:v>1004.702</c:v>
                </c:pt>
                <c:pt idx="56">
                  <c:v>1099.125</c:v>
                </c:pt>
                <c:pt idx="57">
                  <c:v>923.59979999999996</c:v>
                </c:pt>
                <c:pt idx="58">
                  <c:v>959.34320000000002</c:v>
                </c:pt>
                <c:pt idx="59">
                  <c:v>1074.473</c:v>
                </c:pt>
                <c:pt idx="60">
                  <c:v>1036.597</c:v>
                </c:pt>
                <c:pt idx="61">
                  <c:v>922.37940000000003</c:v>
                </c:pt>
                <c:pt idx="62">
                  <c:v>1092.402</c:v>
                </c:pt>
                <c:pt idx="63">
                  <c:v>988.97</c:v>
                </c:pt>
                <c:pt idx="64">
                  <c:v>1194.7940000000001</c:v>
                </c:pt>
                <c:pt idx="65">
                  <c:v>1215.9929999999999</c:v>
                </c:pt>
                <c:pt idx="66">
                  <c:v>1031.634</c:v>
                </c:pt>
                <c:pt idx="67">
                  <c:v>1367.7570000000001</c:v>
                </c:pt>
                <c:pt idx="68">
                  <c:v>1217.596</c:v>
                </c:pt>
                <c:pt idx="69">
                  <c:v>1334.797</c:v>
                </c:pt>
                <c:pt idx="70">
                  <c:v>1268.1369999999999</c:v>
                </c:pt>
                <c:pt idx="71">
                  <c:v>1074.655</c:v>
                </c:pt>
                <c:pt idx="72">
                  <c:v>831.89170000000001</c:v>
                </c:pt>
                <c:pt idx="73">
                  <c:v>943.29259999999999</c:v>
                </c:pt>
                <c:pt idx="74">
                  <c:v>945.55930000000001</c:v>
                </c:pt>
                <c:pt idx="75">
                  <c:v>872.74279999999999</c:v>
                </c:pt>
                <c:pt idx="76">
                  <c:v>1053.7139999999999</c:v>
                </c:pt>
                <c:pt idx="77">
                  <c:v>1090.1780000000001</c:v>
                </c:pt>
                <c:pt idx="78">
                  <c:v>1236.8710000000001</c:v>
                </c:pt>
                <c:pt idx="79">
                  <c:v>1084.5740000000001</c:v>
                </c:pt>
                <c:pt idx="80">
                  <c:v>1474.027</c:v>
                </c:pt>
                <c:pt idx="81">
                  <c:v>1683.778</c:v>
                </c:pt>
                <c:pt idx="82">
                  <c:v>1372.846</c:v>
                </c:pt>
                <c:pt idx="83">
                  <c:v>1527.271</c:v>
                </c:pt>
                <c:pt idx="84">
                  <c:v>1329.1210000000001</c:v>
                </c:pt>
                <c:pt idx="85">
                  <c:v>1412.934</c:v>
                </c:pt>
                <c:pt idx="86">
                  <c:v>1330.3779999999999</c:v>
                </c:pt>
                <c:pt idx="87">
                  <c:v>1490.9949999999999</c:v>
                </c:pt>
                <c:pt idx="88">
                  <c:v>1263.569</c:v>
                </c:pt>
                <c:pt idx="89">
                  <c:v>1229.345</c:v>
                </c:pt>
                <c:pt idx="90">
                  <c:v>1169.502</c:v>
                </c:pt>
                <c:pt idx="91">
                  <c:v>954.98910000000001</c:v>
                </c:pt>
                <c:pt idx="92">
                  <c:v>1067.8</c:v>
                </c:pt>
                <c:pt idx="93">
                  <c:v>1026.69</c:v>
                </c:pt>
                <c:pt idx="94">
                  <c:v>1046.9459999999999</c:v>
                </c:pt>
                <c:pt idx="95">
                  <c:v>904.04369999999994</c:v>
                </c:pt>
                <c:pt idx="96">
                  <c:v>766.49540000000002</c:v>
                </c:pt>
                <c:pt idx="97">
                  <c:v>683.08479999999997</c:v>
                </c:pt>
                <c:pt idx="98">
                  <c:v>587.90509999999995</c:v>
                </c:pt>
                <c:pt idx="99">
                  <c:v>475.6506</c:v>
                </c:pt>
                <c:pt idx="100">
                  <c:v>367.2543</c:v>
                </c:pt>
                <c:pt idx="101">
                  <c:v>335.31959999999998</c:v>
                </c:pt>
                <c:pt idx="102">
                  <c:v>223.6027</c:v>
                </c:pt>
                <c:pt idx="103">
                  <c:v>192.9152</c:v>
                </c:pt>
                <c:pt idx="104">
                  <c:v>485.90120000000002</c:v>
                </c:pt>
                <c:pt idx="105">
                  <c:v>450.47590000000002</c:v>
                </c:pt>
                <c:pt idx="106">
                  <c:v>621.37270000000001</c:v>
                </c:pt>
                <c:pt idx="107">
                  <c:v>479.15030000000002</c:v>
                </c:pt>
                <c:pt idx="108">
                  <c:v>639.46450000000004</c:v>
                </c:pt>
                <c:pt idx="109">
                  <c:v>761.92510000000004</c:v>
                </c:pt>
                <c:pt idx="110">
                  <c:v>661.03949999999998</c:v>
                </c:pt>
                <c:pt idx="111">
                  <c:v>740.63739999999996</c:v>
                </c:pt>
                <c:pt idx="112">
                  <c:v>794.99559999999997</c:v>
                </c:pt>
                <c:pt idx="113">
                  <c:v>724.81669999999997</c:v>
                </c:pt>
                <c:pt idx="114">
                  <c:v>769.89030000000002</c:v>
                </c:pt>
                <c:pt idx="115">
                  <c:v>746.54920000000004</c:v>
                </c:pt>
              </c:numCache>
            </c:numRef>
          </c:val>
          <c:extLst>
            <c:ext xmlns:c16="http://schemas.microsoft.com/office/drawing/2014/chart" uri="{C3380CC4-5D6E-409C-BE32-E72D297353CC}">
              <c16:uniqueId val="{00000003-2C9E-459E-94C6-BF30EE63E6C9}"/>
            </c:ext>
          </c:extLst>
        </c:ser>
        <c:ser>
          <c:idx val="4"/>
          <c:order val="4"/>
          <c:tx>
            <c:strRef>
              <c:f>Sheet1!$F$1</c:f>
              <c:strCache>
                <c:ptCount val="1"/>
                <c:pt idx="0">
                  <c:v>DM</c:v>
                </c:pt>
              </c:strCache>
            </c:strRef>
          </c:tx>
          <c:spPr>
            <a:solidFill>
              <a:schemeClr val="accent5"/>
            </a:solidFill>
            <a:ln w="25400">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Sheet1!$F$2:$F$118</c:f>
              <c:numCache>
                <c:formatCode>General</c:formatCode>
                <c:ptCount val="117"/>
                <c:pt idx="0">
                  <c:v>399.33339999999998</c:v>
                </c:pt>
                <c:pt idx="1">
                  <c:v>345.7774</c:v>
                </c:pt>
                <c:pt idx="2">
                  <c:v>505.2577</c:v>
                </c:pt>
                <c:pt idx="3">
                  <c:v>932.88530000000003</c:v>
                </c:pt>
                <c:pt idx="4">
                  <c:v>368.62430000000001</c:v>
                </c:pt>
                <c:pt idx="5">
                  <c:v>309.00470000000001</c:v>
                </c:pt>
                <c:pt idx="6">
                  <c:v>1630.329</c:v>
                </c:pt>
                <c:pt idx="7">
                  <c:v>1075.848</c:v>
                </c:pt>
                <c:pt idx="8">
                  <c:v>502.24239999999998</c:v>
                </c:pt>
                <c:pt idx="9">
                  <c:v>402.68680000000001</c:v>
                </c:pt>
                <c:pt idx="10">
                  <c:v>1613.4179999999999</c:v>
                </c:pt>
                <c:pt idx="11">
                  <c:v>881.27089999999998</c:v>
                </c:pt>
                <c:pt idx="12">
                  <c:v>628.4511</c:v>
                </c:pt>
                <c:pt idx="13">
                  <c:v>399.97969999999998</c:v>
                </c:pt>
                <c:pt idx="14">
                  <c:v>339.23419999999999</c:v>
                </c:pt>
                <c:pt idx="15">
                  <c:v>1415.9059999999999</c:v>
                </c:pt>
                <c:pt idx="16">
                  <c:v>808.02049999999997</c:v>
                </c:pt>
                <c:pt idx="17">
                  <c:v>516.04250000000002</c:v>
                </c:pt>
                <c:pt idx="18">
                  <c:v>465.03910000000002</c:v>
                </c:pt>
                <c:pt idx="19">
                  <c:v>319.31380000000001</c:v>
                </c:pt>
                <c:pt idx="20">
                  <c:v>419.69049999999999</c:v>
                </c:pt>
                <c:pt idx="21">
                  <c:v>484.44920000000002</c:v>
                </c:pt>
                <c:pt idx="22">
                  <c:v>490.75799999999998</c:v>
                </c:pt>
                <c:pt idx="23">
                  <c:v>284.41980000000001</c:v>
                </c:pt>
                <c:pt idx="24">
                  <c:v>495.36829999999998</c:v>
                </c:pt>
                <c:pt idx="25">
                  <c:v>454.56700000000001</c:v>
                </c:pt>
                <c:pt idx="26">
                  <c:v>387.22050000000002</c:v>
                </c:pt>
                <c:pt idx="27">
                  <c:v>251.0104</c:v>
                </c:pt>
                <c:pt idx="28">
                  <c:v>472.71080000000001</c:v>
                </c:pt>
                <c:pt idx="29">
                  <c:v>695.173</c:v>
                </c:pt>
                <c:pt idx="30">
                  <c:v>534.23519999999996</c:v>
                </c:pt>
                <c:pt idx="31">
                  <c:v>364.42840000000001</c:v>
                </c:pt>
                <c:pt idx="32">
                  <c:v>454.97800000000001</c:v>
                </c:pt>
                <c:pt idx="33">
                  <c:v>599.77539999999999</c:v>
                </c:pt>
                <c:pt idx="34">
                  <c:v>455.50979999999998</c:v>
                </c:pt>
                <c:pt idx="35">
                  <c:v>328.80700000000002</c:v>
                </c:pt>
                <c:pt idx="36">
                  <c:v>314.00599999999997</c:v>
                </c:pt>
                <c:pt idx="37">
                  <c:v>603.46140000000003</c:v>
                </c:pt>
                <c:pt idx="38">
                  <c:v>654.5421</c:v>
                </c:pt>
                <c:pt idx="39">
                  <c:v>374.1182</c:v>
                </c:pt>
                <c:pt idx="40">
                  <c:v>283.35700000000003</c:v>
                </c:pt>
                <c:pt idx="41">
                  <c:v>456.77960000000002</c:v>
                </c:pt>
                <c:pt idx="42">
                  <c:v>557.20579999999995</c:v>
                </c:pt>
                <c:pt idx="43">
                  <c:v>465.9171</c:v>
                </c:pt>
                <c:pt idx="44">
                  <c:v>331.5204</c:v>
                </c:pt>
                <c:pt idx="45">
                  <c:v>334.4425</c:v>
                </c:pt>
                <c:pt idx="46">
                  <c:v>670.90729999999996</c:v>
                </c:pt>
                <c:pt idx="47">
                  <c:v>463.90289999999999</c:v>
                </c:pt>
                <c:pt idx="48">
                  <c:v>257.1037</c:v>
                </c:pt>
                <c:pt idx="49">
                  <c:v>221.7311</c:v>
                </c:pt>
                <c:pt idx="50">
                  <c:v>339.41160000000002</c:v>
                </c:pt>
                <c:pt idx="51">
                  <c:v>175.71270000000001</c:v>
                </c:pt>
                <c:pt idx="52">
                  <c:v>442.37740000000002</c:v>
                </c:pt>
                <c:pt idx="53">
                  <c:v>283.11189999999999</c:v>
                </c:pt>
                <c:pt idx="54">
                  <c:v>503.0496</c:v>
                </c:pt>
                <c:pt idx="55">
                  <c:v>608.88390000000004</c:v>
                </c:pt>
                <c:pt idx="56">
                  <c:v>530.73239999999998</c:v>
                </c:pt>
                <c:pt idx="57">
                  <c:v>274.30189999999999</c:v>
                </c:pt>
                <c:pt idx="58">
                  <c:v>280.19290000000001</c:v>
                </c:pt>
                <c:pt idx="59">
                  <c:v>846.51099999999997</c:v>
                </c:pt>
                <c:pt idx="60">
                  <c:v>624.76880000000006</c:v>
                </c:pt>
                <c:pt idx="61">
                  <c:v>455.67840000000001</c:v>
                </c:pt>
                <c:pt idx="62">
                  <c:v>373.99849999999998</c:v>
                </c:pt>
                <c:pt idx="63">
                  <c:v>884.37909999999999</c:v>
                </c:pt>
                <c:pt idx="64">
                  <c:v>627.14329999999995</c:v>
                </c:pt>
                <c:pt idx="65">
                  <c:v>315.84989999999999</c:v>
                </c:pt>
                <c:pt idx="66">
                  <c:v>259.84370000000001</c:v>
                </c:pt>
                <c:pt idx="67">
                  <c:v>671.05719999999997</c:v>
                </c:pt>
                <c:pt idx="68">
                  <c:v>1089.7739999999999</c:v>
                </c:pt>
                <c:pt idx="69">
                  <c:v>444.58089999999999</c:v>
                </c:pt>
                <c:pt idx="70">
                  <c:v>447.6103</c:v>
                </c:pt>
                <c:pt idx="71">
                  <c:v>273.33760000000001</c:v>
                </c:pt>
                <c:pt idx="72">
                  <c:v>722.51070000000004</c:v>
                </c:pt>
                <c:pt idx="73">
                  <c:v>823.30510000000004</c:v>
                </c:pt>
                <c:pt idx="74">
                  <c:v>554.99379999999996</c:v>
                </c:pt>
                <c:pt idx="75">
                  <c:v>366.71390000000002</c:v>
                </c:pt>
                <c:pt idx="76">
                  <c:v>603.17780000000005</c:v>
                </c:pt>
                <c:pt idx="77">
                  <c:v>1202.268</c:v>
                </c:pt>
                <c:pt idx="78">
                  <c:v>817.15170000000001</c:v>
                </c:pt>
                <c:pt idx="79">
                  <c:v>562.60519999999997</c:v>
                </c:pt>
                <c:pt idx="80">
                  <c:v>1050.0360000000001</c:v>
                </c:pt>
                <c:pt idx="81">
                  <c:v>948.63300000000004</c:v>
                </c:pt>
                <c:pt idx="82">
                  <c:v>703.70630000000006</c:v>
                </c:pt>
                <c:pt idx="83">
                  <c:v>309.98880000000003</c:v>
                </c:pt>
                <c:pt idx="84">
                  <c:v>338.80720000000002</c:v>
                </c:pt>
                <c:pt idx="85">
                  <c:v>1059.6780000000001</c:v>
                </c:pt>
                <c:pt idx="86">
                  <c:v>1200.643</c:v>
                </c:pt>
                <c:pt idx="87">
                  <c:v>907.27639999999997</c:v>
                </c:pt>
                <c:pt idx="88">
                  <c:v>450.55840000000001</c:v>
                </c:pt>
                <c:pt idx="89">
                  <c:v>893.02480000000003</c:v>
                </c:pt>
                <c:pt idx="90">
                  <c:v>1038.2070000000001</c:v>
                </c:pt>
                <c:pt idx="91">
                  <c:v>432.22460000000001</c:v>
                </c:pt>
                <c:pt idx="92">
                  <c:v>452.79059999999998</c:v>
                </c:pt>
                <c:pt idx="93">
                  <c:v>1091.682</c:v>
                </c:pt>
                <c:pt idx="94">
                  <c:v>1054.173</c:v>
                </c:pt>
                <c:pt idx="95">
                  <c:v>599.85199999999998</c:v>
                </c:pt>
                <c:pt idx="96">
                  <c:v>395.40980000000002</c:v>
                </c:pt>
                <c:pt idx="97">
                  <c:v>502.13139999999999</c:v>
                </c:pt>
                <c:pt idx="98">
                  <c:v>1082.5129999999999</c:v>
                </c:pt>
                <c:pt idx="99">
                  <c:v>371.08420000000001</c:v>
                </c:pt>
                <c:pt idx="100">
                  <c:v>387.87900000000002</c:v>
                </c:pt>
                <c:pt idx="101">
                  <c:v>600.00699999999995</c:v>
                </c:pt>
                <c:pt idx="102">
                  <c:v>373.2792</c:v>
                </c:pt>
                <c:pt idx="103">
                  <c:v>308.70370000000003</c:v>
                </c:pt>
                <c:pt idx="104">
                  <c:v>320.63440000000003</c:v>
                </c:pt>
                <c:pt idx="105">
                  <c:v>287.00020000000001</c:v>
                </c:pt>
                <c:pt idx="106">
                  <c:v>590.40219999999999</c:v>
                </c:pt>
                <c:pt idx="107">
                  <c:v>939.98090000000002</c:v>
                </c:pt>
                <c:pt idx="108">
                  <c:v>473.4486</c:v>
                </c:pt>
                <c:pt idx="109">
                  <c:v>436.56139999999999</c:v>
                </c:pt>
                <c:pt idx="110">
                  <c:v>361.7124</c:v>
                </c:pt>
                <c:pt idx="111">
                  <c:v>1594.3720000000001</c:v>
                </c:pt>
                <c:pt idx="112">
                  <c:v>966.45860000000005</c:v>
                </c:pt>
                <c:pt idx="113">
                  <c:v>513.0136</c:v>
                </c:pt>
                <c:pt idx="114">
                  <c:v>414.3175</c:v>
                </c:pt>
                <c:pt idx="115">
                  <c:v>801.72299999999996</c:v>
                </c:pt>
              </c:numCache>
            </c:numRef>
          </c:val>
          <c:extLst>
            <c:ext xmlns:c16="http://schemas.microsoft.com/office/drawing/2014/chart" uri="{C3380CC4-5D6E-409C-BE32-E72D297353CC}">
              <c16:uniqueId val="{00000004-2C9E-459E-94C6-BF30EE63E6C9}"/>
            </c:ext>
          </c:extLst>
        </c:ser>
        <c:ser>
          <c:idx val="5"/>
          <c:order val="5"/>
          <c:tx>
            <c:strRef>
              <c:f>Sheet1!$G$1</c:f>
              <c:strCache>
                <c:ptCount val="1"/>
                <c:pt idx="0">
                  <c:v>AFFILIATES</c:v>
                </c:pt>
              </c:strCache>
            </c:strRef>
          </c:tx>
          <c:spPr>
            <a:solidFill>
              <a:schemeClr val="accent6"/>
            </a:solidFill>
            <a:ln w="25400">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Sheet1!$G$2:$G$118</c:f>
              <c:numCache>
                <c:formatCode>General</c:formatCode>
                <c:ptCount val="117"/>
                <c:pt idx="0">
                  <c:v>575.29809999999998</c:v>
                </c:pt>
                <c:pt idx="1">
                  <c:v>488.05500000000001</c:v>
                </c:pt>
                <c:pt idx="2">
                  <c:v>418.29730000000001</c:v>
                </c:pt>
                <c:pt idx="3">
                  <c:v>501.50560000000002</c:v>
                </c:pt>
                <c:pt idx="4">
                  <c:v>573.19949999999994</c:v>
                </c:pt>
                <c:pt idx="5">
                  <c:v>588.62030000000004</c:v>
                </c:pt>
                <c:pt idx="6">
                  <c:v>490.96870000000001</c:v>
                </c:pt>
                <c:pt idx="7">
                  <c:v>478.12950000000001</c:v>
                </c:pt>
                <c:pt idx="8">
                  <c:v>440.82209999999998</c:v>
                </c:pt>
                <c:pt idx="9">
                  <c:v>481.81650000000002</c:v>
                </c:pt>
                <c:pt idx="10">
                  <c:v>495.55869999999999</c:v>
                </c:pt>
                <c:pt idx="11">
                  <c:v>416.04410000000001</c:v>
                </c:pt>
                <c:pt idx="12">
                  <c:v>474.62720000000002</c:v>
                </c:pt>
                <c:pt idx="13">
                  <c:v>698.13409999999999</c:v>
                </c:pt>
                <c:pt idx="14">
                  <c:v>590.0462</c:v>
                </c:pt>
                <c:pt idx="15">
                  <c:v>634.7337</c:v>
                </c:pt>
                <c:pt idx="16">
                  <c:v>558.70920000000001</c:v>
                </c:pt>
                <c:pt idx="17">
                  <c:v>546.99109999999996</c:v>
                </c:pt>
                <c:pt idx="18">
                  <c:v>471.97539999999998</c:v>
                </c:pt>
                <c:pt idx="19">
                  <c:v>665.24379999999996</c:v>
                </c:pt>
                <c:pt idx="20">
                  <c:v>473.16750000000002</c:v>
                </c:pt>
                <c:pt idx="21">
                  <c:v>528.27239999999995</c:v>
                </c:pt>
                <c:pt idx="22">
                  <c:v>517.81259999999997</c:v>
                </c:pt>
                <c:pt idx="23">
                  <c:v>340.80549999999999</c:v>
                </c:pt>
                <c:pt idx="24">
                  <c:v>349.28719999999998</c:v>
                </c:pt>
                <c:pt idx="25">
                  <c:v>381.01569999999998</c:v>
                </c:pt>
                <c:pt idx="26">
                  <c:v>462.1739</c:v>
                </c:pt>
                <c:pt idx="27">
                  <c:v>504.21210000000002</c:v>
                </c:pt>
                <c:pt idx="28">
                  <c:v>653.66309999999999</c:v>
                </c:pt>
                <c:pt idx="29">
                  <c:v>975.34900000000005</c:v>
                </c:pt>
                <c:pt idx="30">
                  <c:v>640.42110000000002</c:v>
                </c:pt>
                <c:pt idx="31">
                  <c:v>569.59720000000004</c:v>
                </c:pt>
                <c:pt idx="32">
                  <c:v>783.25239999999997</c:v>
                </c:pt>
                <c:pt idx="33">
                  <c:v>815.76969999999994</c:v>
                </c:pt>
                <c:pt idx="34">
                  <c:v>1013.836</c:v>
                </c:pt>
                <c:pt idx="35">
                  <c:v>955.75</c:v>
                </c:pt>
                <c:pt idx="36">
                  <c:v>1023.196</c:v>
                </c:pt>
                <c:pt idx="37">
                  <c:v>1109.0150000000001</c:v>
                </c:pt>
                <c:pt idx="38">
                  <c:v>748.68889999999999</c:v>
                </c:pt>
                <c:pt idx="39">
                  <c:v>499.08550000000002</c:v>
                </c:pt>
                <c:pt idx="40">
                  <c:v>568.9452</c:v>
                </c:pt>
                <c:pt idx="41">
                  <c:v>552.46950000000004</c:v>
                </c:pt>
                <c:pt idx="42">
                  <c:v>657.38699999999994</c:v>
                </c:pt>
                <c:pt idx="43">
                  <c:v>733.36009999999999</c:v>
                </c:pt>
                <c:pt idx="44">
                  <c:v>686.67089999999996</c:v>
                </c:pt>
                <c:pt idx="45">
                  <c:v>993.77369999999996</c:v>
                </c:pt>
                <c:pt idx="46">
                  <c:v>695.30139999999994</c:v>
                </c:pt>
                <c:pt idx="47">
                  <c:v>492.09399999999999</c:v>
                </c:pt>
                <c:pt idx="48">
                  <c:v>345.69659999999999</c:v>
                </c:pt>
                <c:pt idx="49">
                  <c:v>271.2038</c:v>
                </c:pt>
                <c:pt idx="50">
                  <c:v>219.4967</c:v>
                </c:pt>
                <c:pt idx="51">
                  <c:v>252.6121</c:v>
                </c:pt>
                <c:pt idx="52">
                  <c:v>377.15980000000002</c:v>
                </c:pt>
                <c:pt idx="53">
                  <c:v>297.85140000000001</c:v>
                </c:pt>
                <c:pt idx="54">
                  <c:v>104.6123</c:v>
                </c:pt>
                <c:pt idx="55">
                  <c:v>351.02640000000002</c:v>
                </c:pt>
                <c:pt idx="56">
                  <c:v>312.69740000000002</c:v>
                </c:pt>
                <c:pt idx="57">
                  <c:v>230.85230000000001</c:v>
                </c:pt>
                <c:pt idx="58">
                  <c:v>234.40440000000001</c:v>
                </c:pt>
                <c:pt idx="59">
                  <c:v>557.15</c:v>
                </c:pt>
                <c:pt idx="60">
                  <c:v>160.3877</c:v>
                </c:pt>
                <c:pt idx="61">
                  <c:v>28.254840000000002</c:v>
                </c:pt>
                <c:pt idx="62">
                  <c:v>36.620890000000003</c:v>
                </c:pt>
                <c:pt idx="63">
                  <c:v>27.0184</c:v>
                </c:pt>
                <c:pt idx="64">
                  <c:v>30.475989999999999</c:v>
                </c:pt>
                <c:pt idx="65">
                  <c:v>29.106069999999999</c:v>
                </c:pt>
                <c:pt idx="66">
                  <c:v>26.404599999999999</c:v>
                </c:pt>
                <c:pt idx="67">
                  <c:v>38.04712</c:v>
                </c:pt>
                <c:pt idx="68">
                  <c:v>80.558090000000007</c:v>
                </c:pt>
                <c:pt idx="69">
                  <c:v>338.11079999999998</c:v>
                </c:pt>
                <c:pt idx="70">
                  <c:v>359.14859999999999</c:v>
                </c:pt>
                <c:pt idx="71">
                  <c:v>349.71230000000003</c:v>
                </c:pt>
                <c:pt idx="72">
                  <c:v>256.64729999999997</c:v>
                </c:pt>
                <c:pt idx="73">
                  <c:v>400.35469999999998</c:v>
                </c:pt>
                <c:pt idx="74">
                  <c:v>302.3571</c:v>
                </c:pt>
                <c:pt idx="75">
                  <c:v>211.4538</c:v>
                </c:pt>
                <c:pt idx="76">
                  <c:v>191.0873</c:v>
                </c:pt>
                <c:pt idx="77">
                  <c:v>265.22919999999999</c:v>
                </c:pt>
                <c:pt idx="78">
                  <c:v>234.65389999999999</c:v>
                </c:pt>
                <c:pt idx="79">
                  <c:v>269.90949999999998</c:v>
                </c:pt>
                <c:pt idx="80">
                  <c:v>149.6121</c:v>
                </c:pt>
                <c:pt idx="81">
                  <c:v>329.16800000000001</c:v>
                </c:pt>
                <c:pt idx="82">
                  <c:v>328.54750000000001</c:v>
                </c:pt>
                <c:pt idx="83">
                  <c:v>345.94560000000001</c:v>
                </c:pt>
                <c:pt idx="84">
                  <c:v>356.92489999999998</c:v>
                </c:pt>
                <c:pt idx="85">
                  <c:v>340.25819999999999</c:v>
                </c:pt>
                <c:pt idx="86">
                  <c:v>458.05410000000001</c:v>
                </c:pt>
                <c:pt idx="87">
                  <c:v>399.17189999999999</c:v>
                </c:pt>
                <c:pt idx="88">
                  <c:v>308.25650000000002</c:v>
                </c:pt>
                <c:pt idx="89">
                  <c:v>311.89589999999998</c:v>
                </c:pt>
                <c:pt idx="90">
                  <c:v>323.88220000000001</c:v>
                </c:pt>
                <c:pt idx="91">
                  <c:v>290.44310000000002</c:v>
                </c:pt>
                <c:pt idx="92">
                  <c:v>288.60539999999997</c:v>
                </c:pt>
                <c:pt idx="93">
                  <c:v>353.27179999999998</c:v>
                </c:pt>
                <c:pt idx="94">
                  <c:v>324.93200000000002</c:v>
                </c:pt>
                <c:pt idx="95">
                  <c:v>209.256</c:v>
                </c:pt>
                <c:pt idx="96">
                  <c:v>321.09199999999998</c:v>
                </c:pt>
                <c:pt idx="97">
                  <c:v>296.3895</c:v>
                </c:pt>
                <c:pt idx="98">
                  <c:v>335.3476</c:v>
                </c:pt>
                <c:pt idx="99">
                  <c:v>263.7799</c:v>
                </c:pt>
                <c:pt idx="100">
                  <c:v>253.1071</c:v>
                </c:pt>
                <c:pt idx="101">
                  <c:v>227.64490000000001</c:v>
                </c:pt>
                <c:pt idx="102">
                  <c:v>154.71610000000001</c:v>
                </c:pt>
                <c:pt idx="103">
                  <c:v>143.24760000000001</c:v>
                </c:pt>
                <c:pt idx="104">
                  <c:v>277.78870000000001</c:v>
                </c:pt>
                <c:pt idx="105">
                  <c:v>281.46120000000002</c:v>
                </c:pt>
                <c:pt idx="106">
                  <c:v>287.43389999999999</c:v>
                </c:pt>
                <c:pt idx="107">
                  <c:v>296.00009999999997</c:v>
                </c:pt>
                <c:pt idx="108">
                  <c:v>291.9957</c:v>
                </c:pt>
                <c:pt idx="109">
                  <c:v>667.03480000000002</c:v>
                </c:pt>
                <c:pt idx="110">
                  <c:v>391.26900000000001</c:v>
                </c:pt>
                <c:pt idx="111">
                  <c:v>393.17270000000002</c:v>
                </c:pt>
                <c:pt idx="112">
                  <c:v>359.63720000000001</c:v>
                </c:pt>
                <c:pt idx="113">
                  <c:v>272.12790000000001</c:v>
                </c:pt>
                <c:pt idx="114">
                  <c:v>334.3691</c:v>
                </c:pt>
                <c:pt idx="115">
                  <c:v>355.92970000000003</c:v>
                </c:pt>
              </c:numCache>
            </c:numRef>
          </c:val>
          <c:extLst>
            <c:ext xmlns:c16="http://schemas.microsoft.com/office/drawing/2014/chart" uri="{C3380CC4-5D6E-409C-BE32-E72D297353CC}">
              <c16:uniqueId val="{00000005-2C9E-459E-94C6-BF30EE63E6C9}"/>
            </c:ext>
          </c:extLst>
        </c:ser>
        <c:ser>
          <c:idx val="6"/>
          <c:order val="6"/>
          <c:tx>
            <c:strRef>
              <c:f>Sheet1!$H$1</c:f>
              <c:strCache>
                <c:ptCount val="1"/>
                <c:pt idx="0">
                  <c:v>DRTV</c:v>
                </c:pt>
              </c:strCache>
            </c:strRef>
          </c:tx>
          <c:spPr>
            <a:solidFill>
              <a:schemeClr val="accent1">
                <a:lumMod val="60000"/>
              </a:schemeClr>
            </a:solidFill>
            <a:ln w="25400">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Sheet1!$H$2:$H$118</c:f>
              <c:numCache>
                <c:formatCode>General</c:formatCode>
                <c:ptCount val="117"/>
                <c:pt idx="0">
                  <c:v>111.977</c:v>
                </c:pt>
                <c:pt idx="1">
                  <c:v>165.7107</c:v>
                </c:pt>
                <c:pt idx="2">
                  <c:v>157.58000000000001</c:v>
                </c:pt>
                <c:pt idx="3">
                  <c:v>190.62039999999999</c:v>
                </c:pt>
                <c:pt idx="4">
                  <c:v>174.58750000000001</c:v>
                </c:pt>
                <c:pt idx="5">
                  <c:v>234.16409999999999</c:v>
                </c:pt>
                <c:pt idx="6">
                  <c:v>251.9802</c:v>
                </c:pt>
                <c:pt idx="7">
                  <c:v>235.1155</c:v>
                </c:pt>
                <c:pt idx="8">
                  <c:v>209.18549999999999</c:v>
                </c:pt>
                <c:pt idx="9">
                  <c:v>237.928</c:v>
                </c:pt>
                <c:pt idx="10">
                  <c:v>307.35160000000002</c:v>
                </c:pt>
                <c:pt idx="11">
                  <c:v>219.3492</c:v>
                </c:pt>
                <c:pt idx="12">
                  <c:v>261.54169999999999</c:v>
                </c:pt>
                <c:pt idx="13">
                  <c:v>245.73490000000001</c:v>
                </c:pt>
                <c:pt idx="14">
                  <c:v>240.8407</c:v>
                </c:pt>
                <c:pt idx="15">
                  <c:v>223.2466</c:v>
                </c:pt>
                <c:pt idx="16">
                  <c:v>222.36539999999999</c:v>
                </c:pt>
                <c:pt idx="17">
                  <c:v>224.4358</c:v>
                </c:pt>
                <c:pt idx="18">
                  <c:v>212.95249999999999</c:v>
                </c:pt>
                <c:pt idx="19">
                  <c:v>200.8475</c:v>
                </c:pt>
                <c:pt idx="20">
                  <c:v>189.40469999999999</c:v>
                </c:pt>
                <c:pt idx="21">
                  <c:v>222.6104</c:v>
                </c:pt>
                <c:pt idx="22">
                  <c:v>287.4898</c:v>
                </c:pt>
                <c:pt idx="23">
                  <c:v>301.34280000000001</c:v>
                </c:pt>
                <c:pt idx="24">
                  <c:v>285.61250000000001</c:v>
                </c:pt>
                <c:pt idx="25">
                  <c:v>295.76560000000001</c:v>
                </c:pt>
                <c:pt idx="26">
                  <c:v>322.11950000000002</c:v>
                </c:pt>
                <c:pt idx="27">
                  <c:v>273.57580000000002</c:v>
                </c:pt>
                <c:pt idx="28">
                  <c:v>274.33319999999998</c:v>
                </c:pt>
                <c:pt idx="29">
                  <c:v>318.4898</c:v>
                </c:pt>
                <c:pt idx="30">
                  <c:v>295.09840000000003</c:v>
                </c:pt>
                <c:pt idx="31">
                  <c:v>276.21510000000001</c:v>
                </c:pt>
                <c:pt idx="32">
                  <c:v>277.76650000000001</c:v>
                </c:pt>
                <c:pt idx="33">
                  <c:v>275.79410000000001</c:v>
                </c:pt>
                <c:pt idx="34">
                  <c:v>294.22609999999997</c:v>
                </c:pt>
                <c:pt idx="35">
                  <c:v>324.15280000000001</c:v>
                </c:pt>
                <c:pt idx="36">
                  <c:v>275.63569999999999</c:v>
                </c:pt>
                <c:pt idx="37">
                  <c:v>289.971</c:v>
                </c:pt>
                <c:pt idx="38">
                  <c:v>287.26740000000001</c:v>
                </c:pt>
                <c:pt idx="39">
                  <c:v>237.2439</c:v>
                </c:pt>
                <c:pt idx="40">
                  <c:v>250.17179999999999</c:v>
                </c:pt>
                <c:pt idx="41">
                  <c:v>205.4796</c:v>
                </c:pt>
                <c:pt idx="42">
                  <c:v>211.3648</c:v>
                </c:pt>
                <c:pt idx="43">
                  <c:v>196.62100000000001</c:v>
                </c:pt>
                <c:pt idx="44">
                  <c:v>204.71019999999999</c:v>
                </c:pt>
                <c:pt idx="45">
                  <c:v>208.75280000000001</c:v>
                </c:pt>
                <c:pt idx="46">
                  <c:v>220.2159</c:v>
                </c:pt>
                <c:pt idx="47">
                  <c:v>191.7963</c:v>
                </c:pt>
                <c:pt idx="48">
                  <c:v>122.8036</c:v>
                </c:pt>
                <c:pt idx="49">
                  <c:v>79.663499999999999</c:v>
                </c:pt>
                <c:pt idx="50">
                  <c:v>38.664830000000002</c:v>
                </c:pt>
                <c:pt idx="51">
                  <c:v>95.093800000000002</c:v>
                </c:pt>
                <c:pt idx="52">
                  <c:v>172.26140000000001</c:v>
                </c:pt>
                <c:pt idx="53">
                  <c:v>191.0181</c:v>
                </c:pt>
                <c:pt idx="54">
                  <c:v>179.2509</c:v>
                </c:pt>
                <c:pt idx="55">
                  <c:v>182.42169999999999</c:v>
                </c:pt>
                <c:pt idx="56">
                  <c:v>175.00980000000001</c:v>
                </c:pt>
                <c:pt idx="57">
                  <c:v>199.6951</c:v>
                </c:pt>
                <c:pt idx="58">
                  <c:v>173.91980000000001</c:v>
                </c:pt>
                <c:pt idx="59">
                  <c:v>180.38800000000001</c:v>
                </c:pt>
                <c:pt idx="60">
                  <c:v>191.5778</c:v>
                </c:pt>
                <c:pt idx="61">
                  <c:v>203.43180000000001</c:v>
                </c:pt>
                <c:pt idx="62">
                  <c:v>210.3801</c:v>
                </c:pt>
                <c:pt idx="63">
                  <c:v>190.06989999999999</c:v>
                </c:pt>
                <c:pt idx="64">
                  <c:v>183.78</c:v>
                </c:pt>
                <c:pt idx="65">
                  <c:v>161.75899999999999</c:v>
                </c:pt>
                <c:pt idx="66">
                  <c:v>160.25479999999999</c:v>
                </c:pt>
                <c:pt idx="67">
                  <c:v>166.6189</c:v>
                </c:pt>
                <c:pt idx="68">
                  <c:v>163.19890000000001</c:v>
                </c:pt>
                <c:pt idx="69">
                  <c:v>170.89500000000001</c:v>
                </c:pt>
                <c:pt idx="70">
                  <c:v>216.27269999999999</c:v>
                </c:pt>
                <c:pt idx="71">
                  <c:v>194.10310000000001</c:v>
                </c:pt>
                <c:pt idx="72">
                  <c:v>147.79320000000001</c:v>
                </c:pt>
                <c:pt idx="73">
                  <c:v>203.12889999999999</c:v>
                </c:pt>
                <c:pt idx="74">
                  <c:v>246.8279</c:v>
                </c:pt>
                <c:pt idx="75">
                  <c:v>198.29939999999999</c:v>
                </c:pt>
                <c:pt idx="76">
                  <c:v>199.04660000000001</c:v>
                </c:pt>
                <c:pt idx="77">
                  <c:v>225.1585</c:v>
                </c:pt>
                <c:pt idx="78">
                  <c:v>212.53749999999999</c:v>
                </c:pt>
                <c:pt idx="79">
                  <c:v>250.11429999999999</c:v>
                </c:pt>
                <c:pt idx="80">
                  <c:v>273.1105</c:v>
                </c:pt>
                <c:pt idx="81">
                  <c:v>289.56060000000002</c:v>
                </c:pt>
                <c:pt idx="82">
                  <c:v>253.6258</c:v>
                </c:pt>
                <c:pt idx="83">
                  <c:v>247.25980000000001</c:v>
                </c:pt>
                <c:pt idx="84">
                  <c:v>251.23089999999999</c:v>
                </c:pt>
                <c:pt idx="85">
                  <c:v>209.3569</c:v>
                </c:pt>
                <c:pt idx="86">
                  <c:v>244.22819999999999</c:v>
                </c:pt>
                <c:pt idx="87">
                  <c:v>287.4228</c:v>
                </c:pt>
                <c:pt idx="88">
                  <c:v>231.29480000000001</c:v>
                </c:pt>
                <c:pt idx="89">
                  <c:v>230.37270000000001</c:v>
                </c:pt>
                <c:pt idx="90" formatCode="0.00E+00">
                  <c:v>211.3905</c:v>
                </c:pt>
                <c:pt idx="91" formatCode="0.00E+00">
                  <c:v>165</c:v>
                </c:pt>
                <c:pt idx="92" formatCode="0.00E+00">
                  <c:v>187</c:v>
                </c:pt>
                <c:pt idx="93" formatCode="0.00E+00">
                  <c:v>183</c:v>
                </c:pt>
                <c:pt idx="94" formatCode="0.00E+00">
                  <c:v>167</c:v>
                </c:pt>
                <c:pt idx="95" formatCode="0.00E+00">
                  <c:v>170</c:v>
                </c:pt>
                <c:pt idx="96" formatCode="0.00E+00">
                  <c:v>179</c:v>
                </c:pt>
                <c:pt idx="97" formatCode="0.00E+00">
                  <c:v>166</c:v>
                </c:pt>
                <c:pt idx="98" formatCode="0.00E+00">
                  <c:v>148</c:v>
                </c:pt>
                <c:pt idx="99" formatCode="0.00E+00">
                  <c:v>137</c:v>
                </c:pt>
                <c:pt idx="100" formatCode="0.00E+00">
                  <c:v>107</c:v>
                </c:pt>
                <c:pt idx="101" formatCode="0.00E+00">
                  <c:v>110</c:v>
                </c:pt>
                <c:pt idx="102" formatCode="0.00E+00">
                  <c:v>99.1</c:v>
                </c:pt>
                <c:pt idx="103" formatCode="0.00E+00">
                  <c:v>120</c:v>
                </c:pt>
                <c:pt idx="104" formatCode="0.00E+00">
                  <c:v>226</c:v>
                </c:pt>
                <c:pt idx="105" formatCode="0.00E+00">
                  <c:v>261</c:v>
                </c:pt>
                <c:pt idx="106" formatCode="0.00E+00">
                  <c:v>234</c:v>
                </c:pt>
                <c:pt idx="107" formatCode="0.00E+00">
                  <c:v>216</c:v>
                </c:pt>
                <c:pt idx="108" formatCode="0.00E+00">
                  <c:v>215</c:v>
                </c:pt>
                <c:pt idx="109" formatCode="0.00E+00">
                  <c:v>257</c:v>
                </c:pt>
                <c:pt idx="110" formatCode="0.00E+00">
                  <c:v>205</c:v>
                </c:pt>
                <c:pt idx="111" formatCode="0.00E+00">
                  <c:v>216</c:v>
                </c:pt>
                <c:pt idx="112" formatCode="0.00E+00">
                  <c:v>220</c:v>
                </c:pt>
                <c:pt idx="113" formatCode="0.00E+00">
                  <c:v>220</c:v>
                </c:pt>
                <c:pt idx="114" formatCode="0.00E+00">
                  <c:v>214</c:v>
                </c:pt>
                <c:pt idx="115" formatCode="0.00E+00">
                  <c:v>190</c:v>
                </c:pt>
              </c:numCache>
            </c:numRef>
          </c:val>
          <c:extLst>
            <c:ext xmlns:c16="http://schemas.microsoft.com/office/drawing/2014/chart" uri="{C3380CC4-5D6E-409C-BE32-E72D297353CC}">
              <c16:uniqueId val="{00000006-2C9E-459E-94C6-BF30EE63E6C9}"/>
            </c:ext>
          </c:extLst>
        </c:ser>
        <c:ser>
          <c:idx val="7"/>
          <c:order val="7"/>
          <c:tx>
            <c:strRef>
              <c:f>Sheet1!$I$1</c:f>
              <c:strCache>
                <c:ptCount val="1"/>
                <c:pt idx="0">
                  <c:v>PREMIUM INFLATION</c:v>
                </c:pt>
              </c:strCache>
            </c:strRef>
          </c:tx>
          <c:spPr>
            <a:solidFill>
              <a:schemeClr val="accent2">
                <a:lumMod val="60000"/>
              </a:schemeClr>
            </a:solidFill>
            <a:ln w="25400">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Sheet1!$I$2:$I$118</c:f>
              <c:numCache>
                <c:formatCode>General</c:formatCode>
                <c:ptCount val="117"/>
                <c:pt idx="0">
                  <c:v>97.574237999999994</c:v>
                </c:pt>
                <c:pt idx="1">
                  <c:v>120.03277</c:v>
                </c:pt>
                <c:pt idx="2">
                  <c:v>103.93823999999999</c:v>
                </c:pt>
                <c:pt idx="3">
                  <c:v>104.04146</c:v>
                </c:pt>
                <c:pt idx="4">
                  <c:v>108.27122</c:v>
                </c:pt>
                <c:pt idx="5">
                  <c:v>141.70488</c:v>
                </c:pt>
                <c:pt idx="6">
                  <c:v>123.8754</c:v>
                </c:pt>
                <c:pt idx="7">
                  <c:v>134.76109</c:v>
                </c:pt>
                <c:pt idx="8">
                  <c:v>111.81202</c:v>
                </c:pt>
                <c:pt idx="9">
                  <c:v>117.53057</c:v>
                </c:pt>
                <c:pt idx="10">
                  <c:v>137.93301</c:v>
                </c:pt>
                <c:pt idx="11">
                  <c:v>116.62260000000001</c:v>
                </c:pt>
                <c:pt idx="12">
                  <c:v>143.38348999999999</c:v>
                </c:pt>
                <c:pt idx="13">
                  <c:v>146.15019000000001</c:v>
                </c:pt>
                <c:pt idx="14">
                  <c:v>142.58438000000001</c:v>
                </c:pt>
                <c:pt idx="15">
                  <c:v>125.32271</c:v>
                </c:pt>
                <c:pt idx="16">
                  <c:v>127.87690000000001</c:v>
                </c:pt>
                <c:pt idx="17">
                  <c:v>152.43315999999999</c:v>
                </c:pt>
                <c:pt idx="18">
                  <c:v>162.47277</c:v>
                </c:pt>
                <c:pt idx="19">
                  <c:v>149.80484000000001</c:v>
                </c:pt>
                <c:pt idx="20">
                  <c:v>136.25533999999999</c:v>
                </c:pt>
                <c:pt idx="21">
                  <c:v>167.62586999999999</c:v>
                </c:pt>
                <c:pt idx="22">
                  <c:v>207.36894000000001</c:v>
                </c:pt>
                <c:pt idx="23">
                  <c:v>216.38951</c:v>
                </c:pt>
                <c:pt idx="24">
                  <c:v>192.9171</c:v>
                </c:pt>
                <c:pt idx="25">
                  <c:v>173.27430000000001</c:v>
                </c:pt>
                <c:pt idx="26">
                  <c:v>188.81720000000001</c:v>
                </c:pt>
                <c:pt idx="27">
                  <c:v>173.16469000000001</c:v>
                </c:pt>
                <c:pt idx="28">
                  <c:v>175.69958</c:v>
                </c:pt>
                <c:pt idx="29">
                  <c:v>197.16427999999999</c:v>
                </c:pt>
                <c:pt idx="30">
                  <c:v>227.33185</c:v>
                </c:pt>
                <c:pt idx="31">
                  <c:v>218.22148999999999</c:v>
                </c:pt>
                <c:pt idx="32">
                  <c:v>227.33002999999999</c:v>
                </c:pt>
                <c:pt idx="33">
                  <c:v>223.12057999999999</c:v>
                </c:pt>
                <c:pt idx="34">
                  <c:v>259.75605999999999</c:v>
                </c:pt>
                <c:pt idx="35">
                  <c:v>282.01751999999999</c:v>
                </c:pt>
                <c:pt idx="36">
                  <c:v>261.74297000000001</c:v>
                </c:pt>
                <c:pt idx="37">
                  <c:v>281.10408999999999</c:v>
                </c:pt>
                <c:pt idx="38">
                  <c:v>274.11439999999999</c:v>
                </c:pt>
                <c:pt idx="39">
                  <c:v>252.13362000000001</c:v>
                </c:pt>
                <c:pt idx="40">
                  <c:v>280.74171999999999</c:v>
                </c:pt>
                <c:pt idx="41">
                  <c:v>255.42859999999999</c:v>
                </c:pt>
                <c:pt idx="42">
                  <c:v>260.62360000000001</c:v>
                </c:pt>
                <c:pt idx="43">
                  <c:v>237.04455999999999</c:v>
                </c:pt>
                <c:pt idx="44">
                  <c:v>256.05583999999999</c:v>
                </c:pt>
                <c:pt idx="45">
                  <c:v>258.66728999999998</c:v>
                </c:pt>
                <c:pt idx="46">
                  <c:v>242.84145000000001</c:v>
                </c:pt>
                <c:pt idx="47">
                  <c:v>207.95531</c:v>
                </c:pt>
                <c:pt idx="48">
                  <c:v>181.37439000000001</c:v>
                </c:pt>
                <c:pt idx="49">
                  <c:v>172.8424</c:v>
                </c:pt>
                <c:pt idx="50">
                  <c:v>123.13652</c:v>
                </c:pt>
                <c:pt idx="51">
                  <c:v>152.40304</c:v>
                </c:pt>
                <c:pt idx="52">
                  <c:v>206.51115999999999</c:v>
                </c:pt>
                <c:pt idx="53">
                  <c:v>222.26539</c:v>
                </c:pt>
                <c:pt idx="54">
                  <c:v>199.88293999999999</c:v>
                </c:pt>
                <c:pt idx="55">
                  <c:v>205.08488</c:v>
                </c:pt>
                <c:pt idx="56">
                  <c:v>173.26467</c:v>
                </c:pt>
                <c:pt idx="57">
                  <c:v>208.56720000000001</c:v>
                </c:pt>
                <c:pt idx="58">
                  <c:v>179.21180000000001</c:v>
                </c:pt>
                <c:pt idx="59">
                  <c:v>197.56450000000001</c:v>
                </c:pt>
                <c:pt idx="60">
                  <c:v>167.06883999999999</c:v>
                </c:pt>
                <c:pt idx="61">
                  <c:v>176.05555000000001</c:v>
                </c:pt>
                <c:pt idx="62">
                  <c:v>187.58674999999999</c:v>
                </c:pt>
                <c:pt idx="63">
                  <c:v>160.47277</c:v>
                </c:pt>
                <c:pt idx="64">
                  <c:v>160.39467999999999</c:v>
                </c:pt>
                <c:pt idx="65">
                  <c:v>135.16775999999999</c:v>
                </c:pt>
                <c:pt idx="66">
                  <c:v>132.54884000000001</c:v>
                </c:pt>
                <c:pt idx="67">
                  <c:v>141.24266</c:v>
                </c:pt>
                <c:pt idx="68">
                  <c:v>137.29119</c:v>
                </c:pt>
                <c:pt idx="69">
                  <c:v>143.76483999999999</c:v>
                </c:pt>
                <c:pt idx="70">
                  <c:v>172.31338</c:v>
                </c:pt>
                <c:pt idx="71">
                  <c:v>160.25567000000001</c:v>
                </c:pt>
                <c:pt idx="72">
                  <c:v>138.53124</c:v>
                </c:pt>
                <c:pt idx="73">
                  <c:v>187.78376</c:v>
                </c:pt>
                <c:pt idx="74">
                  <c:v>225.45955000000001</c:v>
                </c:pt>
                <c:pt idx="75">
                  <c:v>197.76822999999999</c:v>
                </c:pt>
                <c:pt idx="76">
                  <c:v>194.08072999999999</c:v>
                </c:pt>
                <c:pt idx="77">
                  <c:v>201.90101999999999</c:v>
                </c:pt>
                <c:pt idx="78">
                  <c:v>194.42395999999999</c:v>
                </c:pt>
                <c:pt idx="79">
                  <c:v>217.32903999999999</c:v>
                </c:pt>
                <c:pt idx="80">
                  <c:v>227.08172999999999</c:v>
                </c:pt>
                <c:pt idx="81">
                  <c:v>237.19318999999999</c:v>
                </c:pt>
                <c:pt idx="82">
                  <c:v>159.68371999999999</c:v>
                </c:pt>
                <c:pt idx="83">
                  <c:v>157.96225000000001</c:v>
                </c:pt>
                <c:pt idx="84">
                  <c:v>164.40556000000001</c:v>
                </c:pt>
                <c:pt idx="85">
                  <c:v>150.02622</c:v>
                </c:pt>
                <c:pt idx="86">
                  <c:v>158.98729</c:v>
                </c:pt>
                <c:pt idx="87">
                  <c:v>183.19355999999999</c:v>
                </c:pt>
                <c:pt idx="88">
                  <c:v>155.88916</c:v>
                </c:pt>
                <c:pt idx="89">
                  <c:v>171.13621000000001</c:v>
                </c:pt>
                <c:pt idx="90">
                  <c:v>160.62116</c:v>
                </c:pt>
                <c:pt idx="91">
                  <c:v>115.38972</c:v>
                </c:pt>
                <c:pt idx="92">
                  <c:v>132.88576</c:v>
                </c:pt>
                <c:pt idx="93">
                  <c:v>124.80007999999999</c:v>
                </c:pt>
                <c:pt idx="94">
                  <c:v>113.5693</c:v>
                </c:pt>
                <c:pt idx="95">
                  <c:v>150.09455</c:v>
                </c:pt>
                <c:pt idx="96">
                  <c:v>162.69612000000001</c:v>
                </c:pt>
                <c:pt idx="97">
                  <c:v>147.58035000000001</c:v>
                </c:pt>
                <c:pt idx="98">
                  <c:v>135.97973999999999</c:v>
                </c:pt>
                <c:pt idx="99">
                  <c:v>142.21383</c:v>
                </c:pt>
                <c:pt idx="100">
                  <c:v>127.21995</c:v>
                </c:pt>
                <c:pt idx="101">
                  <c:v>126.24593</c:v>
                </c:pt>
                <c:pt idx="102">
                  <c:v>91.826853999999997</c:v>
                </c:pt>
                <c:pt idx="103">
                  <c:v>85.759169999999997</c:v>
                </c:pt>
                <c:pt idx="104">
                  <c:v>173.45070999999999</c:v>
                </c:pt>
                <c:pt idx="105">
                  <c:v>198.04911999999999</c:v>
                </c:pt>
                <c:pt idx="106">
                  <c:v>175.45177000000001</c:v>
                </c:pt>
                <c:pt idx="107">
                  <c:v>160.79483999999999</c:v>
                </c:pt>
                <c:pt idx="108">
                  <c:v>174.87755999999999</c:v>
                </c:pt>
                <c:pt idx="109">
                  <c:v>226.21149</c:v>
                </c:pt>
                <c:pt idx="110">
                  <c:v>192.71267</c:v>
                </c:pt>
                <c:pt idx="111">
                  <c:v>190.28528</c:v>
                </c:pt>
                <c:pt idx="112">
                  <c:v>214.03512000000001</c:v>
                </c:pt>
                <c:pt idx="113">
                  <c:v>237.49342999999999</c:v>
                </c:pt>
                <c:pt idx="114">
                  <c:v>247.19701000000001</c:v>
                </c:pt>
                <c:pt idx="115">
                  <c:v>231.69511</c:v>
                </c:pt>
              </c:numCache>
            </c:numRef>
          </c:val>
          <c:extLst>
            <c:ext xmlns:c16="http://schemas.microsoft.com/office/drawing/2014/chart" uri="{C3380CC4-5D6E-409C-BE32-E72D297353CC}">
              <c16:uniqueId val="{00000007-2C9E-459E-94C6-BF30EE63E6C9}"/>
            </c:ext>
          </c:extLst>
        </c:ser>
        <c:ser>
          <c:idx val="8"/>
          <c:order val="8"/>
          <c:tx>
            <c:strRef>
              <c:f>Sheet1!$J$1</c:f>
              <c:strCache>
                <c:ptCount val="1"/>
                <c:pt idx="0">
                  <c:v>MOTOR BRTV</c:v>
                </c:pt>
              </c:strCache>
            </c:strRef>
          </c:tx>
          <c:spPr>
            <a:solidFill>
              <a:schemeClr val="accent3">
                <a:lumMod val="60000"/>
              </a:schemeClr>
            </a:solidFill>
            <a:ln w="25400">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Sheet1!$J$2:$J$118</c:f>
              <c:numCache>
                <c:formatCode>General</c:formatCode>
                <c:ptCount val="117"/>
                <c:pt idx="0">
                  <c:v>204.74170000000001</c:v>
                </c:pt>
                <c:pt idx="1">
                  <c:v>104.1511</c:v>
                </c:pt>
                <c:pt idx="2">
                  <c:v>195.53360000000001</c:v>
                </c:pt>
                <c:pt idx="3">
                  <c:v>95.780240000000006</c:v>
                </c:pt>
                <c:pt idx="4">
                  <c:v>181.55940000000001</c:v>
                </c:pt>
                <c:pt idx="5">
                  <c:v>121.7169</c:v>
                </c:pt>
                <c:pt idx="6">
                  <c:v>220.31540000000001</c:v>
                </c:pt>
                <c:pt idx="7">
                  <c:v>99.597800000000007</c:v>
                </c:pt>
                <c:pt idx="8">
                  <c:v>201.68680000000001</c:v>
                </c:pt>
                <c:pt idx="9">
                  <c:v>120.926</c:v>
                </c:pt>
                <c:pt idx="10">
                  <c:v>250.76840000000001</c:v>
                </c:pt>
                <c:pt idx="11">
                  <c:v>98.434749999999994</c:v>
                </c:pt>
                <c:pt idx="12">
                  <c:v>190.05539999999999</c:v>
                </c:pt>
                <c:pt idx="13">
                  <c:v>97.839749999999995</c:v>
                </c:pt>
                <c:pt idx="14">
                  <c:v>198.65199999999999</c:v>
                </c:pt>
                <c:pt idx="15">
                  <c:v>105.7295</c:v>
                </c:pt>
                <c:pt idx="16">
                  <c:v>135.68870000000001</c:v>
                </c:pt>
                <c:pt idx="17">
                  <c:v>66.499650000000003</c:v>
                </c:pt>
                <c:pt idx="18">
                  <c:v>123.151</c:v>
                </c:pt>
                <c:pt idx="19">
                  <c:v>54.67548</c:v>
                </c:pt>
                <c:pt idx="20">
                  <c:v>90.414969999999997</c:v>
                </c:pt>
                <c:pt idx="21">
                  <c:v>51.774099999999997</c:v>
                </c:pt>
                <c:pt idx="22">
                  <c:v>149.0986</c:v>
                </c:pt>
                <c:pt idx="23">
                  <c:v>115.3434</c:v>
                </c:pt>
                <c:pt idx="24">
                  <c:v>158.9522</c:v>
                </c:pt>
                <c:pt idx="25">
                  <c:v>79.389660000000006</c:v>
                </c:pt>
                <c:pt idx="26">
                  <c:v>180.04169999999999</c:v>
                </c:pt>
                <c:pt idx="27">
                  <c:v>234.7646</c:v>
                </c:pt>
                <c:pt idx="28">
                  <c:v>257.97680000000003</c:v>
                </c:pt>
                <c:pt idx="29">
                  <c:v>141.37880000000001</c:v>
                </c:pt>
                <c:pt idx="30">
                  <c:v>207.5308</c:v>
                </c:pt>
                <c:pt idx="31">
                  <c:v>252.05539999999999</c:v>
                </c:pt>
                <c:pt idx="32">
                  <c:v>253.95609999999999</c:v>
                </c:pt>
                <c:pt idx="33">
                  <c:v>121.35209999999999</c:v>
                </c:pt>
                <c:pt idx="34">
                  <c:v>234.61160000000001</c:v>
                </c:pt>
                <c:pt idx="35">
                  <c:v>277.90800000000002</c:v>
                </c:pt>
                <c:pt idx="36">
                  <c:v>280.81990000000002</c:v>
                </c:pt>
                <c:pt idx="37">
                  <c:v>144.83850000000001</c:v>
                </c:pt>
                <c:pt idx="38">
                  <c:v>233.9349</c:v>
                </c:pt>
                <c:pt idx="39">
                  <c:v>103.2624</c:v>
                </c:pt>
                <c:pt idx="40">
                  <c:v>152.60249999999999</c:v>
                </c:pt>
                <c:pt idx="41">
                  <c:v>71.296319999999994</c:v>
                </c:pt>
                <c:pt idx="42">
                  <c:v>160.97579999999999</c:v>
                </c:pt>
                <c:pt idx="43">
                  <c:v>79.716210000000004</c:v>
                </c:pt>
                <c:pt idx="44">
                  <c:v>39.898940000000003</c:v>
                </c:pt>
                <c:pt idx="45">
                  <c:v>20.668489999999998</c:v>
                </c:pt>
                <c:pt idx="46">
                  <c:v>10.205109999999999</c:v>
                </c:pt>
                <c:pt idx="47">
                  <c:v>4.4815329999999998</c:v>
                </c:pt>
                <c:pt idx="48">
                  <c:v>2.0042369999999998</c:v>
                </c:pt>
                <c:pt idx="49">
                  <c:v>0.94184299999999999</c:v>
                </c:pt>
                <c:pt idx="50">
                  <c:v>0.36388300000000001</c:v>
                </c:pt>
                <c:pt idx="51">
                  <c:v>75.669889999999995</c:v>
                </c:pt>
                <c:pt idx="52">
                  <c:v>172.3245</c:v>
                </c:pt>
                <c:pt idx="53">
                  <c:v>212.28039999999999</c:v>
                </c:pt>
                <c:pt idx="54">
                  <c:v>222.8734</c:v>
                </c:pt>
                <c:pt idx="55">
                  <c:v>238.79839999999999</c:v>
                </c:pt>
                <c:pt idx="56">
                  <c:v>255.4357</c:v>
                </c:pt>
                <c:pt idx="57">
                  <c:v>132.1618</c:v>
                </c:pt>
                <c:pt idx="58">
                  <c:v>167.41540000000001</c:v>
                </c:pt>
                <c:pt idx="59">
                  <c:v>260.84539999999998</c:v>
                </c:pt>
                <c:pt idx="60">
                  <c:v>231.6388</c:v>
                </c:pt>
                <c:pt idx="61">
                  <c:v>274.25040000000001</c:v>
                </c:pt>
                <c:pt idx="62">
                  <c:v>258.11340000000001</c:v>
                </c:pt>
                <c:pt idx="63">
                  <c:v>237.0027</c:v>
                </c:pt>
                <c:pt idx="64">
                  <c:v>255.27930000000001</c:v>
                </c:pt>
                <c:pt idx="65">
                  <c:v>212.43340000000001</c:v>
                </c:pt>
                <c:pt idx="66">
                  <c:v>191.6131</c:v>
                </c:pt>
                <c:pt idx="67">
                  <c:v>108.5127</c:v>
                </c:pt>
                <c:pt idx="68">
                  <c:v>180.5094</c:v>
                </c:pt>
                <c:pt idx="69">
                  <c:v>191.20429999999999</c:v>
                </c:pt>
                <c:pt idx="70">
                  <c:v>113.1995</c:v>
                </c:pt>
                <c:pt idx="71">
                  <c:v>180.4607</c:v>
                </c:pt>
                <c:pt idx="72">
                  <c:v>77.386840000000007</c:v>
                </c:pt>
                <c:pt idx="73">
                  <c:v>190.58320000000001</c:v>
                </c:pt>
                <c:pt idx="74">
                  <c:v>104.6734</c:v>
                </c:pt>
                <c:pt idx="75">
                  <c:v>212.7302</c:v>
                </c:pt>
                <c:pt idx="76">
                  <c:v>106.26560000000001</c:v>
                </c:pt>
                <c:pt idx="77">
                  <c:v>266.5607</c:v>
                </c:pt>
                <c:pt idx="78">
                  <c:v>123.7311</c:v>
                </c:pt>
                <c:pt idx="79">
                  <c:v>204.11089999999999</c:v>
                </c:pt>
                <c:pt idx="80">
                  <c:v>256.34129999999999</c:v>
                </c:pt>
                <c:pt idx="81">
                  <c:v>269.42160000000001</c:v>
                </c:pt>
                <c:pt idx="82">
                  <c:v>304.34809999999999</c:v>
                </c:pt>
                <c:pt idx="83">
                  <c:v>327.09289999999999</c:v>
                </c:pt>
                <c:pt idx="84">
                  <c:v>323.13670000000002</c:v>
                </c:pt>
                <c:pt idx="85">
                  <c:v>290.51659999999998</c:v>
                </c:pt>
                <c:pt idx="86">
                  <c:v>337.57740000000001</c:v>
                </c:pt>
                <c:pt idx="87">
                  <c:v>343.70510000000002</c:v>
                </c:pt>
                <c:pt idx="88">
                  <c:v>290.22660000000002</c:v>
                </c:pt>
                <c:pt idx="89">
                  <c:v>150.0316</c:v>
                </c:pt>
                <c:pt idx="90">
                  <c:v>207.1568</c:v>
                </c:pt>
                <c:pt idx="91">
                  <c:v>207.08070000000001</c:v>
                </c:pt>
                <c:pt idx="92">
                  <c:v>252.06370000000001</c:v>
                </c:pt>
                <c:pt idx="93">
                  <c:v>130.3817</c:v>
                </c:pt>
                <c:pt idx="94">
                  <c:v>240.5283</c:v>
                </c:pt>
                <c:pt idx="95">
                  <c:v>148.1139</c:v>
                </c:pt>
                <c:pt idx="96">
                  <c:v>108.6401</c:v>
                </c:pt>
                <c:pt idx="97">
                  <c:v>84.257469999999998</c:v>
                </c:pt>
                <c:pt idx="98">
                  <c:v>65.351370000000003</c:v>
                </c:pt>
                <c:pt idx="99">
                  <c:v>44.904409999999999</c:v>
                </c:pt>
                <c:pt idx="100">
                  <c:v>19.72588</c:v>
                </c:pt>
                <c:pt idx="101">
                  <c:v>10.46393</c:v>
                </c:pt>
                <c:pt idx="102">
                  <c:v>4.032362</c:v>
                </c:pt>
                <c:pt idx="103">
                  <c:v>92.117490000000004</c:v>
                </c:pt>
                <c:pt idx="104">
                  <c:v>242.471</c:v>
                </c:pt>
                <c:pt idx="105">
                  <c:v>277.5292</c:v>
                </c:pt>
                <c:pt idx="106">
                  <c:v>279.7835</c:v>
                </c:pt>
                <c:pt idx="107">
                  <c:v>266.07409999999999</c:v>
                </c:pt>
                <c:pt idx="108">
                  <c:v>280.89870000000002</c:v>
                </c:pt>
                <c:pt idx="109">
                  <c:v>335.45850000000002</c:v>
                </c:pt>
                <c:pt idx="110">
                  <c:v>291.55599999999998</c:v>
                </c:pt>
                <c:pt idx="111">
                  <c:v>320.06610000000001</c:v>
                </c:pt>
                <c:pt idx="112">
                  <c:v>317.0874</c:v>
                </c:pt>
                <c:pt idx="113">
                  <c:v>301.34379999999999</c:v>
                </c:pt>
                <c:pt idx="114">
                  <c:v>312.55700000000002</c:v>
                </c:pt>
                <c:pt idx="115">
                  <c:v>288.7996</c:v>
                </c:pt>
              </c:numCache>
            </c:numRef>
          </c:val>
          <c:extLst>
            <c:ext xmlns:c16="http://schemas.microsoft.com/office/drawing/2014/chart" uri="{C3380CC4-5D6E-409C-BE32-E72D297353CC}">
              <c16:uniqueId val="{00000008-2C9E-459E-94C6-BF30EE63E6C9}"/>
            </c:ext>
          </c:extLst>
        </c:ser>
        <c:ser>
          <c:idx val="9"/>
          <c:order val="9"/>
          <c:tx>
            <c:strRef>
              <c:f>Sheet1!$K$1</c:f>
              <c:strCache>
                <c:ptCount val="1"/>
                <c:pt idx="0">
                  <c:v>RADIO</c:v>
                </c:pt>
              </c:strCache>
            </c:strRef>
          </c:tx>
          <c:spPr>
            <a:solidFill>
              <a:schemeClr val="accent4">
                <a:lumMod val="60000"/>
              </a:schemeClr>
            </a:solidFill>
            <a:ln w="25400">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Sheet1!$K$2:$K$118</c:f>
              <c:numCache>
                <c:formatCode>0.00E+00</c:formatCode>
                <c:ptCount val="117"/>
                <c:pt idx="0">
                  <c:v>19.47702</c:v>
                </c:pt>
                <c:pt idx="1">
                  <c:v>11.67099</c:v>
                </c:pt>
                <c:pt idx="2">
                  <c:v>6.4376720000000001</c:v>
                </c:pt>
                <c:pt idx="3">
                  <c:v>3.8623059999999998</c:v>
                </c:pt>
                <c:pt idx="4">
                  <c:v>2.2603749999999998</c:v>
                </c:pt>
                <c:pt idx="5">
                  <c:v>1.590803</c:v>
                </c:pt>
                <c:pt idx="6">
                  <c:v>0.98441100000000004</c:v>
                </c:pt>
                <c:pt idx="7">
                  <c:v>0.52215900000000004</c:v>
                </c:pt>
                <c:pt idx="8">
                  <c:v>0.28970899999999999</c:v>
                </c:pt>
                <c:pt idx="9">
                  <c:v>0.177949</c:v>
                </c:pt>
                <c:pt idx="10">
                  <c:v>0.13087299999999999</c:v>
                </c:pt>
                <c:pt idx="11" formatCode="General">
                  <c:v>5.9429999999999997E-2</c:v>
                </c:pt>
                <c:pt idx="12" formatCode="General">
                  <c:v>3.9918000000000002E-2</c:v>
                </c:pt>
                <c:pt idx="13" formatCode="General">
                  <c:v>2.5207E-2</c:v>
                </c:pt>
                <c:pt idx="14" formatCode="General">
                  <c:v>1.4962E-2</c:v>
                </c:pt>
                <c:pt idx="15" formatCode="General">
                  <c:v>9.1599999999999997E-3</c:v>
                </c:pt>
                <c:pt idx="16" formatCode="General">
                  <c:v>4.8599999999999997E-3</c:v>
                </c:pt>
                <c:pt idx="17" formatCode="General">
                  <c:v>2.9780000000000002E-3</c:v>
                </c:pt>
                <c:pt idx="18" formatCode="General">
                  <c:v>1.933E-3</c:v>
                </c:pt>
                <c:pt idx="19" formatCode="General">
                  <c:v>1.018E-3</c:v>
                </c:pt>
                <c:pt idx="20" formatCode="General">
                  <c:v>5.2700000000000002E-4</c:v>
                </c:pt>
                <c:pt idx="21" formatCode="General">
                  <c:v>3.6400000000000001E-4</c:v>
                </c:pt>
                <c:pt idx="22" formatCode="General">
                  <c:v>2.6400000000000002E-4</c:v>
                </c:pt>
                <c:pt idx="23" formatCode="General">
                  <c:v>1.55E-4</c:v>
                </c:pt>
                <c:pt idx="24" formatCode="General">
                  <c:v>8.3700000000000002E-5</c:v>
                </c:pt>
                <c:pt idx="25" formatCode="General">
                  <c:v>5.1E-5</c:v>
                </c:pt>
                <c:pt idx="26" formatCode="General">
                  <c:v>3.18E-5</c:v>
                </c:pt>
                <c:pt idx="27" formatCode="General">
                  <c:v>1.8E-5</c:v>
                </c:pt>
                <c:pt idx="28" formatCode="General">
                  <c:v>1.1399999999999999E-5</c:v>
                </c:pt>
                <c:pt idx="29" formatCode="General">
                  <c:v>7.52E-6</c:v>
                </c:pt>
                <c:pt idx="30" formatCode="General">
                  <c:v>4.2599999999999999E-6</c:v>
                </c:pt>
                <c:pt idx="31" formatCode="General">
                  <c:v>2.4099999999999998E-6</c:v>
                </c:pt>
                <c:pt idx="32" formatCode="General">
                  <c:v>1.5600000000000001E-6</c:v>
                </c:pt>
                <c:pt idx="33" formatCode="General">
                  <c:v>8.8100000000000001E-7</c:v>
                </c:pt>
                <c:pt idx="34" formatCode="General">
                  <c:v>37.350639999999999</c:v>
                </c:pt>
                <c:pt idx="35" formatCode="General">
                  <c:v>115.482</c:v>
                </c:pt>
                <c:pt idx="36" formatCode="General">
                  <c:v>164.50370000000001</c:v>
                </c:pt>
                <c:pt idx="37" formatCode="General">
                  <c:v>200.20230000000001</c:v>
                </c:pt>
                <c:pt idx="38" formatCode="General">
                  <c:v>287.41800000000001</c:v>
                </c:pt>
                <c:pt idx="39" formatCode="General">
                  <c:v>229.35839999999999</c:v>
                </c:pt>
                <c:pt idx="40" formatCode="General">
                  <c:v>142.96129999999999</c:v>
                </c:pt>
                <c:pt idx="41" formatCode="General">
                  <c:v>80.793199999999999</c:v>
                </c:pt>
                <c:pt idx="42" formatCode="General">
                  <c:v>49.726799999999997</c:v>
                </c:pt>
                <c:pt idx="43" formatCode="General">
                  <c:v>29.789239999999999</c:v>
                </c:pt>
                <c:pt idx="44" formatCode="General">
                  <c:v>17.830110000000001</c:v>
                </c:pt>
                <c:pt idx="45" formatCode="General">
                  <c:v>11.063829999999999</c:v>
                </c:pt>
                <c:pt idx="46" formatCode="General">
                  <c:v>6.5082800000000001</c:v>
                </c:pt>
                <c:pt idx="47" formatCode="General">
                  <c:v>3.4961890000000002</c:v>
                </c:pt>
                <c:pt idx="48">
                  <c:v>1.8859760000000001</c:v>
                </c:pt>
                <c:pt idx="49">
                  <c:v>1.035398</c:v>
                </c:pt>
                <c:pt idx="50">
                  <c:v>0.47881099999999999</c:v>
                </c:pt>
                <c:pt idx="51">
                  <c:v>0.31677300000000003</c:v>
                </c:pt>
                <c:pt idx="52">
                  <c:v>0.29992400000000002</c:v>
                </c:pt>
                <c:pt idx="53">
                  <c:v>0.186307</c:v>
                </c:pt>
                <c:pt idx="54">
                  <c:v>0.107921</c:v>
                </c:pt>
                <c:pt idx="55">
                  <c:v>6.4510999999999999E-2</c:v>
                </c:pt>
                <c:pt idx="56">
                  <c:v>3.7342E-2</c:v>
                </c:pt>
                <c:pt idx="57">
                  <c:v>2.2584E-2</c:v>
                </c:pt>
                <c:pt idx="58">
                  <c:v>1.247E-2</c:v>
                </c:pt>
                <c:pt idx="59">
                  <c:v>9.1020000000000007E-3</c:v>
                </c:pt>
                <c:pt idx="60">
                  <c:v>4.8710000000000003E-3</c:v>
                </c:pt>
                <c:pt idx="61">
                  <c:v>2.9889999999999999E-3</c:v>
                </c:pt>
                <c:pt idx="62">
                  <c:v>1.833E-3</c:v>
                </c:pt>
                <c:pt idx="63">
                  <c:v>1.0349999999999999E-3</c:v>
                </c:pt>
                <c:pt idx="64">
                  <c:v>6.3900000000000003E-4</c:v>
                </c:pt>
                <c:pt idx="65">
                  <c:v>3.6900000000000002E-4</c:v>
                </c:pt>
                <c:pt idx="66">
                  <c:v>2.13E-4</c:v>
                </c:pt>
                <c:pt idx="67">
                  <c:v>1.45E-4</c:v>
                </c:pt>
                <c:pt idx="68">
                  <c:v>8.6799999999999996E-5</c:v>
                </c:pt>
                <c:pt idx="69" formatCode="General">
                  <c:v>4.9299999999999999E-5</c:v>
                </c:pt>
                <c:pt idx="70" formatCode="General">
                  <c:v>3.26E-5</c:v>
                </c:pt>
                <c:pt idx="71" formatCode="General">
                  <c:v>1.8700000000000001E-5</c:v>
                </c:pt>
                <c:pt idx="72" formatCode="General">
                  <c:v>9.7799999999999995E-6</c:v>
                </c:pt>
                <c:pt idx="73" formatCode="General">
                  <c:v>7.2200000000000003E-6</c:v>
                </c:pt>
                <c:pt idx="74" formatCode="General">
                  <c:v>180.72049999999999</c:v>
                </c:pt>
                <c:pt idx="75" formatCode="General">
                  <c:v>211.37620000000001</c:v>
                </c:pt>
                <c:pt idx="76" formatCode="General">
                  <c:v>123.8682</c:v>
                </c:pt>
                <c:pt idx="77" formatCode="General">
                  <c:v>398.95179999999999</c:v>
                </c:pt>
                <c:pt idx="78" formatCode="General">
                  <c:v>220.5881</c:v>
                </c:pt>
                <c:pt idx="79" formatCode="General">
                  <c:v>299.82589999999999</c:v>
                </c:pt>
                <c:pt idx="80" formatCode="General">
                  <c:v>194.5</c:v>
                </c:pt>
                <c:pt idx="81" formatCode="General">
                  <c:v>277.44549999999998</c:v>
                </c:pt>
                <c:pt idx="82" formatCode="General">
                  <c:v>154.7148</c:v>
                </c:pt>
                <c:pt idx="83" formatCode="General">
                  <c:v>94.319310000000002</c:v>
                </c:pt>
                <c:pt idx="84" formatCode="General">
                  <c:v>57.4604</c:v>
                </c:pt>
                <c:pt idx="85" formatCode="General">
                  <c:v>32.28557</c:v>
                </c:pt>
                <c:pt idx="86" formatCode="General">
                  <c:v>21.12049</c:v>
                </c:pt>
                <c:pt idx="87" formatCode="General">
                  <c:v>13.780049999999999</c:v>
                </c:pt>
                <c:pt idx="88" formatCode="General">
                  <c:v>7.6209309999999997</c:v>
                </c:pt>
                <c:pt idx="89" formatCode="General">
                  <c:v>168.26859999999999</c:v>
                </c:pt>
                <c:pt idx="90" formatCode="General">
                  <c:v>318.92770000000002</c:v>
                </c:pt>
                <c:pt idx="91" formatCode="General">
                  <c:v>379.54660000000001</c:v>
                </c:pt>
                <c:pt idx="92" formatCode="General">
                  <c:v>339.6866</c:v>
                </c:pt>
                <c:pt idx="93" formatCode="General">
                  <c:v>211.6686</c:v>
                </c:pt>
                <c:pt idx="94" formatCode="General">
                  <c:v>117.2881</c:v>
                </c:pt>
                <c:pt idx="95" formatCode="General">
                  <c:v>70.459999999999994</c:v>
                </c:pt>
                <c:pt idx="96" formatCode="General">
                  <c:v>42.019460000000002</c:v>
                </c:pt>
                <c:pt idx="97" formatCode="General">
                  <c:v>24.55</c:v>
                </c:pt>
                <c:pt idx="98" formatCode="General">
                  <c:v>14.24352</c:v>
                </c:pt>
                <c:pt idx="99">
                  <c:v>8.0086770000000005</c:v>
                </c:pt>
                <c:pt idx="100">
                  <c:v>4.2155279999999999</c:v>
                </c:pt>
                <c:pt idx="101">
                  <c:v>2.5852710000000001</c:v>
                </c:pt>
                <c:pt idx="102">
                  <c:v>1.1682699999999999</c:v>
                </c:pt>
                <c:pt idx="103">
                  <c:v>0.69895099999999999</c:v>
                </c:pt>
                <c:pt idx="104">
                  <c:v>0.72087400000000001</c:v>
                </c:pt>
                <c:pt idx="105">
                  <c:v>0.45837800000000001</c:v>
                </c:pt>
                <c:pt idx="106">
                  <c:v>0.26791199999999998</c:v>
                </c:pt>
                <c:pt idx="107">
                  <c:v>0.14318500000000001</c:v>
                </c:pt>
                <c:pt idx="108">
                  <c:v>8.7080000000000005E-2</c:v>
                </c:pt>
                <c:pt idx="109">
                  <c:v>5.6721000000000001E-2</c:v>
                </c:pt>
                <c:pt idx="110">
                  <c:v>57.998559999999998</c:v>
                </c:pt>
                <c:pt idx="111">
                  <c:v>174.1927</c:v>
                </c:pt>
                <c:pt idx="112">
                  <c:v>180.4222</c:v>
                </c:pt>
                <c:pt idx="113">
                  <c:v>253.6456</c:v>
                </c:pt>
                <c:pt idx="114">
                  <c:v>248.26410000000001</c:v>
                </c:pt>
                <c:pt idx="115">
                  <c:v>261.8938</c:v>
                </c:pt>
              </c:numCache>
            </c:numRef>
          </c:val>
          <c:extLst>
            <c:ext xmlns:c16="http://schemas.microsoft.com/office/drawing/2014/chart" uri="{C3380CC4-5D6E-409C-BE32-E72D297353CC}">
              <c16:uniqueId val="{00000009-2C9E-459E-94C6-BF30EE63E6C9}"/>
            </c:ext>
          </c:extLst>
        </c:ser>
        <c:ser>
          <c:idx val="10"/>
          <c:order val="10"/>
          <c:tx>
            <c:strRef>
              <c:f>Sheet1!$L$1</c:f>
              <c:strCache>
                <c:ptCount val="1"/>
                <c:pt idx="0">
                  <c:v>OTHER MEDIA</c:v>
                </c:pt>
              </c:strCache>
            </c:strRef>
          </c:tx>
          <c:spPr>
            <a:solidFill>
              <a:schemeClr val="accent5">
                <a:lumMod val="60000"/>
              </a:schemeClr>
            </a:solidFill>
            <a:ln w="25400">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Sheet1!$L$2:$L$118</c:f>
              <c:numCache>
                <c:formatCode>General</c:formatCode>
                <c:ptCount val="117"/>
                <c:pt idx="0">
                  <c:v>34.173319999999997</c:v>
                </c:pt>
                <c:pt idx="1">
                  <c:v>27.415620000000001</c:v>
                </c:pt>
                <c:pt idx="2">
                  <c:v>23.252389999999998</c:v>
                </c:pt>
                <c:pt idx="3">
                  <c:v>16.59883</c:v>
                </c:pt>
                <c:pt idx="4">
                  <c:v>21.556260000000002</c:v>
                </c:pt>
                <c:pt idx="5">
                  <c:v>24.737780000000001</c:v>
                </c:pt>
                <c:pt idx="6">
                  <c:v>32.520350000000001</c:v>
                </c:pt>
                <c:pt idx="7">
                  <c:v>31.15448</c:v>
                </c:pt>
                <c:pt idx="8">
                  <c:v>11.92694</c:v>
                </c:pt>
                <c:pt idx="9">
                  <c:v>14.46228</c:v>
                </c:pt>
                <c:pt idx="10">
                  <c:v>32.422719999999998</c:v>
                </c:pt>
                <c:pt idx="11">
                  <c:v>10.103910000000001</c:v>
                </c:pt>
                <c:pt idx="12">
                  <c:v>5.2321920000000004</c:v>
                </c:pt>
                <c:pt idx="13">
                  <c:v>5.7189810000000003</c:v>
                </c:pt>
                <c:pt idx="14">
                  <c:v>7.1702729999999999</c:v>
                </c:pt>
                <c:pt idx="15">
                  <c:v>52.213299999999997</c:v>
                </c:pt>
                <c:pt idx="16">
                  <c:v>41.164749999999998</c:v>
                </c:pt>
                <c:pt idx="17">
                  <c:v>92.896900000000002</c:v>
                </c:pt>
                <c:pt idx="18">
                  <c:v>150.3203</c:v>
                </c:pt>
                <c:pt idx="19">
                  <c:v>112.09439999999999</c:v>
                </c:pt>
                <c:pt idx="20">
                  <c:v>108.8415</c:v>
                </c:pt>
                <c:pt idx="21">
                  <c:v>52.607250000000001</c:v>
                </c:pt>
                <c:pt idx="22">
                  <c:v>28.224229999999999</c:v>
                </c:pt>
                <c:pt idx="23">
                  <c:v>13.009690000000001</c:v>
                </c:pt>
                <c:pt idx="24">
                  <c:v>6.8030340000000002</c:v>
                </c:pt>
                <c:pt idx="25">
                  <c:v>12.10988</c:v>
                </c:pt>
                <c:pt idx="26">
                  <c:v>21.503720000000001</c:v>
                </c:pt>
                <c:pt idx="27">
                  <c:v>21.926860000000001</c:v>
                </c:pt>
                <c:pt idx="28">
                  <c:v>19.02309</c:v>
                </c:pt>
                <c:pt idx="29">
                  <c:v>12.96102</c:v>
                </c:pt>
                <c:pt idx="30">
                  <c:v>22.046759999999999</c:v>
                </c:pt>
                <c:pt idx="31">
                  <c:v>22.345739999999999</c:v>
                </c:pt>
                <c:pt idx="32">
                  <c:v>24.61768</c:v>
                </c:pt>
                <c:pt idx="33">
                  <c:v>20.391670000000001</c:v>
                </c:pt>
                <c:pt idx="34">
                  <c:v>28.487349999999999</c:v>
                </c:pt>
                <c:pt idx="35">
                  <c:v>28.974589999999999</c:v>
                </c:pt>
                <c:pt idx="36">
                  <c:v>31.050249999999998</c:v>
                </c:pt>
                <c:pt idx="37">
                  <c:v>30.096509999999999</c:v>
                </c:pt>
                <c:pt idx="38">
                  <c:v>29.238980000000002</c:v>
                </c:pt>
                <c:pt idx="39">
                  <c:v>17.192869999999999</c:v>
                </c:pt>
                <c:pt idx="40">
                  <c:v>12.87482</c:v>
                </c:pt>
                <c:pt idx="41">
                  <c:v>8.9522399999999998</c:v>
                </c:pt>
                <c:pt idx="42">
                  <c:v>7.0455880000000004</c:v>
                </c:pt>
                <c:pt idx="43">
                  <c:v>2.900334</c:v>
                </c:pt>
                <c:pt idx="44">
                  <c:v>1.1619330000000001</c:v>
                </c:pt>
                <c:pt idx="45">
                  <c:v>12.3871</c:v>
                </c:pt>
                <c:pt idx="46">
                  <c:v>20.805689999999998</c:v>
                </c:pt>
                <c:pt idx="47">
                  <c:v>20.483989999999999</c:v>
                </c:pt>
                <c:pt idx="48">
                  <c:v>7.3182450000000001</c:v>
                </c:pt>
                <c:pt idx="49">
                  <c:v>2.7784759999999999</c:v>
                </c:pt>
                <c:pt idx="50">
                  <c:v>0.91950900000000002</c:v>
                </c:pt>
                <c:pt idx="51">
                  <c:v>5.0197240000000001</c:v>
                </c:pt>
                <c:pt idx="52">
                  <c:v>25.627669999999998</c:v>
                </c:pt>
                <c:pt idx="53">
                  <c:v>36.352980000000002</c:v>
                </c:pt>
                <c:pt idx="54">
                  <c:v>41.849170000000001</c:v>
                </c:pt>
                <c:pt idx="55">
                  <c:v>53.711129999999997</c:v>
                </c:pt>
                <c:pt idx="56">
                  <c:v>44.616909999999997</c:v>
                </c:pt>
                <c:pt idx="57">
                  <c:v>23.02018</c:v>
                </c:pt>
                <c:pt idx="58">
                  <c:v>21.166170000000001</c:v>
                </c:pt>
                <c:pt idx="59">
                  <c:v>20.77018</c:v>
                </c:pt>
                <c:pt idx="60">
                  <c:v>22.348700000000001</c:v>
                </c:pt>
                <c:pt idx="61">
                  <c:v>28.105139999999999</c:v>
                </c:pt>
                <c:pt idx="62">
                  <c:v>23.56494</c:v>
                </c:pt>
                <c:pt idx="63">
                  <c:v>30.759460000000001</c:v>
                </c:pt>
                <c:pt idx="64">
                  <c:v>21.693560000000002</c:v>
                </c:pt>
                <c:pt idx="65">
                  <c:v>20.418610000000001</c:v>
                </c:pt>
                <c:pt idx="66">
                  <c:v>35.39002</c:v>
                </c:pt>
                <c:pt idx="67">
                  <c:v>44.672699999999999</c:v>
                </c:pt>
                <c:pt idx="68">
                  <c:v>21.323810000000002</c:v>
                </c:pt>
                <c:pt idx="69">
                  <c:v>7.8053710000000001</c:v>
                </c:pt>
                <c:pt idx="70">
                  <c:v>3.3739680000000001</c:v>
                </c:pt>
                <c:pt idx="71">
                  <c:v>1.306157</c:v>
                </c:pt>
                <c:pt idx="72">
                  <c:v>0.45638699999999999</c:v>
                </c:pt>
                <c:pt idx="73">
                  <c:v>2.8914960000000001</c:v>
                </c:pt>
                <c:pt idx="74">
                  <c:v>29.576080000000001</c:v>
                </c:pt>
                <c:pt idx="75">
                  <c:v>36.197020000000002</c:v>
                </c:pt>
                <c:pt idx="76">
                  <c:v>41.830599999999997</c:v>
                </c:pt>
                <c:pt idx="77">
                  <c:v>37.011539999999997</c:v>
                </c:pt>
                <c:pt idx="78">
                  <c:v>18.57518</c:v>
                </c:pt>
                <c:pt idx="79">
                  <c:v>18.493600000000001</c:v>
                </c:pt>
                <c:pt idx="80">
                  <c:v>23.066610000000001</c:v>
                </c:pt>
                <c:pt idx="81">
                  <c:v>42.93882</c:v>
                </c:pt>
                <c:pt idx="82">
                  <c:v>31.20243</c:v>
                </c:pt>
                <c:pt idx="83">
                  <c:v>28.83727</c:v>
                </c:pt>
                <c:pt idx="84">
                  <c:v>31.898399999999999</c:v>
                </c:pt>
                <c:pt idx="85">
                  <c:v>30.56794</c:v>
                </c:pt>
                <c:pt idx="86">
                  <c:v>25.199839999999998</c:v>
                </c:pt>
                <c:pt idx="87">
                  <c:v>21.978269999999998</c:v>
                </c:pt>
                <c:pt idx="88">
                  <c:v>18.067209999999999</c:v>
                </c:pt>
                <c:pt idx="89">
                  <c:v>16.58623</c:v>
                </c:pt>
                <c:pt idx="90">
                  <c:v>18.857309999999998</c:v>
                </c:pt>
                <c:pt idx="91">
                  <c:v>7.3046769999999999</c:v>
                </c:pt>
                <c:pt idx="92">
                  <c:v>9.2814929999999993</c:v>
                </c:pt>
                <c:pt idx="93">
                  <c:v>12.217029999999999</c:v>
                </c:pt>
                <c:pt idx="94">
                  <c:v>27.54918</c:v>
                </c:pt>
                <c:pt idx="95">
                  <c:v>20.624770000000002</c:v>
                </c:pt>
                <c:pt idx="96">
                  <c:v>7.664771</c:v>
                </c:pt>
                <c:pt idx="97">
                  <c:v>3.1485400000000001</c:v>
                </c:pt>
                <c:pt idx="98">
                  <c:v>1.217832</c:v>
                </c:pt>
                <c:pt idx="99">
                  <c:v>0.453961</c:v>
                </c:pt>
                <c:pt idx="100">
                  <c:v>0.16311500000000001</c:v>
                </c:pt>
                <c:pt idx="101">
                  <c:v>6.9372000000000003E-2</c:v>
                </c:pt>
                <c:pt idx="102">
                  <c:v>9.3859999999999999E-2</c:v>
                </c:pt>
                <c:pt idx="103">
                  <c:v>6.0479999999999999E-2</c:v>
                </c:pt>
                <c:pt idx="104">
                  <c:v>5.357761</c:v>
                </c:pt>
                <c:pt idx="105">
                  <c:v>8.2759479999999996</c:v>
                </c:pt>
                <c:pt idx="106">
                  <c:v>9.4258579999999998</c:v>
                </c:pt>
                <c:pt idx="107">
                  <c:v>7.18879</c:v>
                </c:pt>
                <c:pt idx="108">
                  <c:v>6.2813809999999997</c:v>
                </c:pt>
                <c:pt idx="109">
                  <c:v>10.8749</c:v>
                </c:pt>
                <c:pt idx="110">
                  <c:v>9.5141019999999994</c:v>
                </c:pt>
                <c:pt idx="111">
                  <c:v>9.8402270000000005</c:v>
                </c:pt>
                <c:pt idx="112">
                  <c:v>7.5525010000000004</c:v>
                </c:pt>
                <c:pt idx="113">
                  <c:v>6.4468909999999999</c:v>
                </c:pt>
                <c:pt idx="114">
                  <c:v>20.808399999999999</c:v>
                </c:pt>
                <c:pt idx="115">
                  <c:v>13.962289999999999</c:v>
                </c:pt>
              </c:numCache>
            </c:numRef>
          </c:val>
          <c:extLst>
            <c:ext xmlns:c16="http://schemas.microsoft.com/office/drawing/2014/chart" uri="{C3380CC4-5D6E-409C-BE32-E72D297353CC}">
              <c16:uniqueId val="{0000000A-2C9E-459E-94C6-BF30EE63E6C9}"/>
            </c:ext>
          </c:extLst>
        </c:ser>
        <c:ser>
          <c:idx val="11"/>
          <c:order val="11"/>
          <c:tx>
            <c:strRef>
              <c:f>Sheet1!$M$1</c:f>
              <c:strCache>
                <c:ptCount val="1"/>
                <c:pt idx="0">
                  <c:v>OOH</c:v>
                </c:pt>
              </c:strCache>
            </c:strRef>
          </c:tx>
          <c:spPr>
            <a:solidFill>
              <a:schemeClr val="accent6">
                <a:lumMod val="60000"/>
              </a:schemeClr>
            </a:solidFill>
            <a:ln w="25400">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Sheet1!$M$2:$M$118</c:f>
              <c:numCache>
                <c:formatCode>General</c:formatCode>
                <c:ptCount val="117"/>
                <c:pt idx="0">
                  <c:v>4.0599999999999999E-10</c:v>
                </c:pt>
                <c:pt idx="1">
                  <c:v>3.1200000000000001E-10</c:v>
                </c:pt>
                <c:pt idx="2">
                  <c:v>1.56E-10</c:v>
                </c:pt>
                <c:pt idx="3">
                  <c:v>9.1900000000000001E-11</c:v>
                </c:pt>
                <c:pt idx="4">
                  <c:v>4.5899999999999998E-11</c:v>
                </c:pt>
                <c:pt idx="5">
                  <c:v>3.7300000000000003E-11</c:v>
                </c:pt>
                <c:pt idx="6">
                  <c:v>2.0999999999999999E-11</c:v>
                </c:pt>
                <c:pt idx="7">
                  <c:v>1.2100000000000001E-11</c:v>
                </c:pt>
                <c:pt idx="8">
                  <c:v>5.1099999999999998E-12</c:v>
                </c:pt>
                <c:pt idx="9">
                  <c:v>3.5800000000000001E-12</c:v>
                </c:pt>
                <c:pt idx="10">
                  <c:v>2.4299999999999999E-12</c:v>
                </c:pt>
                <c:pt idx="11">
                  <c:v>1.8199999999999999E-12</c:v>
                </c:pt>
                <c:pt idx="12">
                  <c:v>0</c:v>
                </c:pt>
                <c:pt idx="13">
                  <c:v>0</c:v>
                </c:pt>
                <c:pt idx="14">
                  <c:v>0</c:v>
                </c:pt>
                <c:pt idx="15">
                  <c:v>0</c:v>
                </c:pt>
                <c:pt idx="16">
                  <c:v>0</c:v>
                </c:pt>
                <c:pt idx="17">
                  <c:v>0</c:v>
                </c:pt>
                <c:pt idx="18">
                  <c:v>271.46300000000002</c:v>
                </c:pt>
                <c:pt idx="19">
                  <c:v>349.83249999999998</c:v>
                </c:pt>
                <c:pt idx="20">
                  <c:v>176.51769999999999</c:v>
                </c:pt>
                <c:pt idx="21">
                  <c:v>125.1388</c:v>
                </c:pt>
                <c:pt idx="22">
                  <c:v>96.222679999999997</c:v>
                </c:pt>
                <c:pt idx="23">
                  <c:v>53.613930000000003</c:v>
                </c:pt>
                <c:pt idx="24">
                  <c:v>27.366589999999999</c:v>
                </c:pt>
                <c:pt idx="25">
                  <c:v>16.74682</c:v>
                </c:pt>
                <c:pt idx="26">
                  <c:v>10.203340000000001</c:v>
                </c:pt>
                <c:pt idx="27">
                  <c:v>5.977303</c:v>
                </c:pt>
                <c:pt idx="28">
                  <c:v>3.7763550000000001</c:v>
                </c:pt>
                <c:pt idx="29">
                  <c:v>2.47614</c:v>
                </c:pt>
                <c:pt idx="30">
                  <c:v>1.421281</c:v>
                </c:pt>
                <c:pt idx="31">
                  <c:v>0.79783700000000002</c:v>
                </c:pt>
                <c:pt idx="32">
                  <c:v>0.52027900000000005</c:v>
                </c:pt>
                <c:pt idx="33">
                  <c:v>0.292798</c:v>
                </c:pt>
                <c:pt idx="34">
                  <c:v>0.189078</c:v>
                </c:pt>
                <c:pt idx="35">
                  <c:v>0.114409</c:v>
                </c:pt>
                <c:pt idx="36">
                  <c:v>6.9830000000000003E-2</c:v>
                </c:pt>
                <c:pt idx="37">
                  <c:v>4.1107999999999999E-2</c:v>
                </c:pt>
                <c:pt idx="38">
                  <c:v>2.6404E-2</c:v>
                </c:pt>
                <c:pt idx="39">
                  <c:v>1.4439E-2</c:v>
                </c:pt>
                <c:pt idx="40">
                  <c:v>8.7810000000000006E-3</c:v>
                </c:pt>
                <c:pt idx="41">
                  <c:v>5.1060000000000003E-3</c:v>
                </c:pt>
                <c:pt idx="42">
                  <c:v>3.1210000000000001E-3</c:v>
                </c:pt>
                <c:pt idx="43">
                  <c:v>1.887E-3</c:v>
                </c:pt>
                <c:pt idx="44">
                  <c:v>1.111E-3</c:v>
                </c:pt>
                <c:pt idx="45">
                  <c:v>7.0299999999999996E-4</c:v>
                </c:pt>
                <c:pt idx="46">
                  <c:v>4.1300000000000001E-4</c:v>
                </c:pt>
                <c:pt idx="47">
                  <c:v>2.2000000000000001E-4</c:v>
                </c:pt>
                <c:pt idx="48">
                  <c:v>1.18E-4</c:v>
                </c:pt>
                <c:pt idx="49">
                  <c:v>6.58E-5</c:v>
                </c:pt>
                <c:pt idx="50">
                  <c:v>3.1300000000000002E-5</c:v>
                </c:pt>
                <c:pt idx="51">
                  <c:v>1.88E-5</c:v>
                </c:pt>
                <c:pt idx="52">
                  <c:v>1.7900000000000001E-5</c:v>
                </c:pt>
                <c:pt idx="53">
                  <c:v>1.1199999999999999E-5</c:v>
                </c:pt>
                <c:pt idx="54">
                  <c:v>6.6499999999999999E-6</c:v>
                </c:pt>
                <c:pt idx="55">
                  <c:v>4.0199999999999996E-6</c:v>
                </c:pt>
                <c:pt idx="56">
                  <c:v>2.34E-6</c:v>
                </c:pt>
                <c:pt idx="57">
                  <c:v>1.31E-6</c:v>
                </c:pt>
                <c:pt idx="58">
                  <c:v>7.5000000000000002E-7</c:v>
                </c:pt>
                <c:pt idx="59">
                  <c:v>5.7599999999999997E-7</c:v>
                </c:pt>
                <c:pt idx="60">
                  <c:v>3.0199999999999998E-7</c:v>
                </c:pt>
                <c:pt idx="61">
                  <c:v>1.8300000000000001E-7</c:v>
                </c:pt>
                <c:pt idx="62">
                  <c:v>1.11E-7</c:v>
                </c:pt>
                <c:pt idx="63">
                  <c:v>6.6399999999999999E-8</c:v>
                </c:pt>
                <c:pt idx="64">
                  <c:v>4.0900000000000002E-8</c:v>
                </c:pt>
                <c:pt idx="65">
                  <c:v>2.4200000000000002E-8</c:v>
                </c:pt>
                <c:pt idx="66">
                  <c:v>1.37E-8</c:v>
                </c:pt>
                <c:pt idx="67">
                  <c:v>9.3700000000000005E-9</c:v>
                </c:pt>
                <c:pt idx="68">
                  <c:v>5.7200000000000001E-9</c:v>
                </c:pt>
                <c:pt idx="69">
                  <c:v>3.2000000000000001E-9</c:v>
                </c:pt>
                <c:pt idx="70">
                  <c:v>19.859269999999999</c:v>
                </c:pt>
                <c:pt idx="71">
                  <c:v>64.649469999999994</c:v>
                </c:pt>
                <c:pt idx="72">
                  <c:v>101.04949999999999</c:v>
                </c:pt>
                <c:pt idx="73">
                  <c:v>77.928979999999996</c:v>
                </c:pt>
                <c:pt idx="74">
                  <c:v>48.280850000000001</c:v>
                </c:pt>
                <c:pt idx="75">
                  <c:v>27.669530000000002</c:v>
                </c:pt>
                <c:pt idx="76">
                  <c:v>16.311689999999999</c:v>
                </c:pt>
                <c:pt idx="77">
                  <c:v>11.636200000000001</c:v>
                </c:pt>
                <c:pt idx="78">
                  <c:v>6.387689</c:v>
                </c:pt>
                <c:pt idx="79">
                  <c:v>3.8419729999999999</c:v>
                </c:pt>
                <c:pt idx="80">
                  <c:v>2.5157929999999999</c:v>
                </c:pt>
                <c:pt idx="81">
                  <c:v>1.5042070000000001</c:v>
                </c:pt>
                <c:pt idx="82">
                  <c:v>0.85260499999999995</c:v>
                </c:pt>
                <c:pt idx="83">
                  <c:v>0.51620699999999997</c:v>
                </c:pt>
                <c:pt idx="84">
                  <c:v>0.31734299999999999</c:v>
                </c:pt>
                <c:pt idx="85">
                  <c:v>0.18457399999999999</c:v>
                </c:pt>
                <c:pt idx="86">
                  <c:v>0.117267</c:v>
                </c:pt>
                <c:pt idx="87">
                  <c:v>7.4981999999999993E-2</c:v>
                </c:pt>
                <c:pt idx="88">
                  <c:v>4.3542999999999998E-2</c:v>
                </c:pt>
                <c:pt idx="89">
                  <c:v>2.4768999999999999E-2</c:v>
                </c:pt>
                <c:pt idx="90">
                  <c:v>1.5244000000000001E-2</c:v>
                </c:pt>
                <c:pt idx="91">
                  <c:v>8.6619999999999996E-3</c:v>
                </c:pt>
                <c:pt idx="92">
                  <c:v>5.3229999999999996E-3</c:v>
                </c:pt>
                <c:pt idx="93">
                  <c:v>3.3860000000000001E-3</c:v>
                </c:pt>
                <c:pt idx="94">
                  <c:v>1.913E-3</c:v>
                </c:pt>
                <c:pt idx="95">
                  <c:v>1.147E-3</c:v>
                </c:pt>
                <c:pt idx="96">
                  <c:v>6.5700000000000003E-4</c:v>
                </c:pt>
                <c:pt idx="97">
                  <c:v>3.9300000000000001E-4</c:v>
                </c:pt>
                <c:pt idx="98">
                  <c:v>2.2699999999999999E-4</c:v>
                </c:pt>
                <c:pt idx="99">
                  <c:v>1.2799999999999999E-4</c:v>
                </c:pt>
                <c:pt idx="100">
                  <c:v>6.8399999999999996E-5</c:v>
                </c:pt>
                <c:pt idx="101">
                  <c:v>4.21E-5</c:v>
                </c:pt>
                <c:pt idx="102">
                  <c:v>1.9700000000000001E-5</c:v>
                </c:pt>
                <c:pt idx="103">
                  <c:v>1.13E-5</c:v>
                </c:pt>
                <c:pt idx="104">
                  <c:v>1.1199999999999999E-5</c:v>
                </c:pt>
                <c:pt idx="105">
                  <c:v>7.1400000000000002E-6</c:v>
                </c:pt>
                <c:pt idx="106">
                  <c:v>4.3599999999999998E-6</c:v>
                </c:pt>
                <c:pt idx="107">
                  <c:v>2.2800000000000002E-6</c:v>
                </c:pt>
                <c:pt idx="108">
                  <c:v>1.3999999999999999E-6</c:v>
                </c:pt>
                <c:pt idx="109">
                  <c:v>8.78E-7</c:v>
                </c:pt>
                <c:pt idx="110">
                  <c:v>5.0500000000000004E-7</c:v>
                </c:pt>
                <c:pt idx="111">
                  <c:v>3.2599999999999998E-7</c:v>
                </c:pt>
                <c:pt idx="112">
                  <c:v>1.97E-7</c:v>
                </c:pt>
                <c:pt idx="113">
                  <c:v>1.1000000000000001E-7</c:v>
                </c:pt>
                <c:pt idx="114">
                  <c:v>7.0399999999999995E-8</c:v>
                </c:pt>
                <c:pt idx="115">
                  <c:v>4.1000000000000003E-8</c:v>
                </c:pt>
              </c:numCache>
            </c:numRef>
          </c:val>
          <c:extLst>
            <c:ext xmlns:c16="http://schemas.microsoft.com/office/drawing/2014/chart" uri="{C3380CC4-5D6E-409C-BE32-E72D297353CC}">
              <c16:uniqueId val="{0000000B-2C9E-459E-94C6-BF30EE63E6C9}"/>
            </c:ext>
          </c:extLst>
        </c:ser>
        <c:ser>
          <c:idx val="12"/>
          <c:order val="12"/>
          <c:tx>
            <c:strRef>
              <c:f>Sheet1!$N$1</c:f>
              <c:strCache>
                <c:ptCount val="1"/>
                <c:pt idx="0">
                  <c:v>COMPETITIVENESS</c:v>
                </c:pt>
              </c:strCache>
            </c:strRef>
          </c:tx>
          <c:spPr>
            <a:solidFill>
              <a:schemeClr val="accent1">
                <a:lumMod val="80000"/>
                <a:lumOff val="20000"/>
              </a:schemeClr>
            </a:solidFill>
            <a:ln w="25400">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Sheet1!$N$2:$N$118</c:f>
              <c:numCache>
                <c:formatCode>General</c:formatCode>
                <c:ptCount val="11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formatCode="0.00E+00">
                  <c:v>0</c:v>
                </c:pt>
                <c:pt idx="24" formatCode="0.00E+00">
                  <c:v>0</c:v>
                </c:pt>
                <c:pt idx="25" formatCode="0.00E+00">
                  <c:v>0</c:v>
                </c:pt>
                <c:pt idx="26" formatCode="0.00E+00">
                  <c:v>0</c:v>
                </c:pt>
                <c:pt idx="27" formatCode="0.00E+00">
                  <c:v>0</c:v>
                </c:pt>
                <c:pt idx="28" formatCode="0.00E+00">
                  <c:v>0</c:v>
                </c:pt>
                <c:pt idx="29" formatCode="0.00E+00">
                  <c:v>0</c:v>
                </c:pt>
                <c:pt idx="30" formatCode="0.00E+00">
                  <c:v>0</c:v>
                </c:pt>
                <c:pt idx="31" formatCode="0.00E+00">
                  <c:v>0</c:v>
                </c:pt>
                <c:pt idx="32" formatCode="0.00E+00">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formatCode="0.00E+00">
                  <c:v>0</c:v>
                </c:pt>
                <c:pt idx="68" formatCode="0.00E+00">
                  <c:v>0</c:v>
                </c:pt>
                <c:pt idx="69" formatCode="0.00E+00">
                  <c:v>0</c:v>
                </c:pt>
                <c:pt idx="70" formatCode="0.00E+00">
                  <c:v>0</c:v>
                </c:pt>
                <c:pt idx="71" formatCode="0.00E+00">
                  <c:v>0</c:v>
                </c:pt>
                <c:pt idx="72" formatCode="0.00E+00">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formatCode="0%">
                  <c:v>0</c:v>
                </c:pt>
                <c:pt idx="95">
                  <c:v>0</c:v>
                </c:pt>
                <c:pt idx="96" formatCode="0%">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numCache>
            </c:numRef>
          </c:val>
          <c:extLst>
            <c:ext xmlns:c16="http://schemas.microsoft.com/office/drawing/2014/chart" uri="{C3380CC4-5D6E-409C-BE32-E72D297353CC}">
              <c16:uniqueId val="{0000000C-2C9E-459E-94C6-BF30EE63E6C9}"/>
            </c:ext>
          </c:extLst>
        </c:ser>
        <c:ser>
          <c:idx val="13"/>
          <c:order val="13"/>
          <c:tx>
            <c:strRef>
              <c:f>Sheet1!$O$1</c:f>
              <c:strCache>
                <c:ptCount val="1"/>
                <c:pt idx="0">
                  <c:v>Column2</c:v>
                </c:pt>
              </c:strCache>
            </c:strRef>
          </c:tx>
          <c:spPr>
            <a:solidFill>
              <a:schemeClr val="accent2">
                <a:lumMod val="80000"/>
                <a:lumOff val="20000"/>
              </a:schemeClr>
            </a:solidFill>
            <a:ln w="25400">
              <a:noFill/>
            </a:ln>
            <a:effectLst/>
          </c:spPr>
          <c:cat>
            <c:numRef>
              <c:f>Sheet1!$A$2:$A$118</c:f>
              <c:numCache>
                <c:formatCode>m/d/yyyy</c:formatCode>
                <c:ptCount val="117"/>
                <c:pt idx="0">
                  <c:v>42380</c:v>
                </c:pt>
                <c:pt idx="1">
                  <c:v>42387</c:v>
                </c:pt>
                <c:pt idx="2">
                  <c:v>42394</c:v>
                </c:pt>
                <c:pt idx="3">
                  <c:v>42401</c:v>
                </c:pt>
                <c:pt idx="4">
                  <c:v>42408</c:v>
                </c:pt>
                <c:pt idx="5">
                  <c:v>42415</c:v>
                </c:pt>
                <c:pt idx="6">
                  <c:v>42422</c:v>
                </c:pt>
                <c:pt idx="7">
                  <c:v>42429</c:v>
                </c:pt>
                <c:pt idx="8">
                  <c:v>42436</c:v>
                </c:pt>
                <c:pt idx="9">
                  <c:v>42443</c:v>
                </c:pt>
                <c:pt idx="10">
                  <c:v>42450</c:v>
                </c:pt>
                <c:pt idx="11">
                  <c:v>42457</c:v>
                </c:pt>
                <c:pt idx="12">
                  <c:v>42464</c:v>
                </c:pt>
                <c:pt idx="13">
                  <c:v>42471</c:v>
                </c:pt>
                <c:pt idx="14">
                  <c:v>42478</c:v>
                </c:pt>
                <c:pt idx="15">
                  <c:v>42485</c:v>
                </c:pt>
                <c:pt idx="16">
                  <c:v>42492</c:v>
                </c:pt>
                <c:pt idx="17">
                  <c:v>42499</c:v>
                </c:pt>
                <c:pt idx="18">
                  <c:v>42506</c:v>
                </c:pt>
                <c:pt idx="19">
                  <c:v>42513</c:v>
                </c:pt>
                <c:pt idx="20">
                  <c:v>42520</c:v>
                </c:pt>
                <c:pt idx="21">
                  <c:v>42527</c:v>
                </c:pt>
                <c:pt idx="22">
                  <c:v>42534</c:v>
                </c:pt>
                <c:pt idx="23">
                  <c:v>42541</c:v>
                </c:pt>
                <c:pt idx="24">
                  <c:v>42548</c:v>
                </c:pt>
                <c:pt idx="25">
                  <c:v>42555</c:v>
                </c:pt>
                <c:pt idx="26">
                  <c:v>42562</c:v>
                </c:pt>
                <c:pt idx="27">
                  <c:v>42569</c:v>
                </c:pt>
                <c:pt idx="28">
                  <c:v>42576</c:v>
                </c:pt>
                <c:pt idx="29">
                  <c:v>42583</c:v>
                </c:pt>
                <c:pt idx="30">
                  <c:v>42590</c:v>
                </c:pt>
                <c:pt idx="31">
                  <c:v>42597</c:v>
                </c:pt>
                <c:pt idx="32">
                  <c:v>42604</c:v>
                </c:pt>
                <c:pt idx="33">
                  <c:v>42611</c:v>
                </c:pt>
                <c:pt idx="34">
                  <c:v>42618</c:v>
                </c:pt>
                <c:pt idx="35">
                  <c:v>42625</c:v>
                </c:pt>
                <c:pt idx="36">
                  <c:v>42632</c:v>
                </c:pt>
                <c:pt idx="37">
                  <c:v>42639</c:v>
                </c:pt>
                <c:pt idx="38">
                  <c:v>42646</c:v>
                </c:pt>
                <c:pt idx="39">
                  <c:v>42653</c:v>
                </c:pt>
                <c:pt idx="40">
                  <c:v>42660</c:v>
                </c:pt>
                <c:pt idx="41">
                  <c:v>42667</c:v>
                </c:pt>
                <c:pt idx="42">
                  <c:v>42674</c:v>
                </c:pt>
                <c:pt idx="43">
                  <c:v>42681</c:v>
                </c:pt>
                <c:pt idx="44">
                  <c:v>42688</c:v>
                </c:pt>
                <c:pt idx="45">
                  <c:v>42695</c:v>
                </c:pt>
                <c:pt idx="46">
                  <c:v>42702</c:v>
                </c:pt>
                <c:pt idx="47">
                  <c:v>42709</c:v>
                </c:pt>
                <c:pt idx="48">
                  <c:v>42716</c:v>
                </c:pt>
                <c:pt idx="49">
                  <c:v>42723</c:v>
                </c:pt>
                <c:pt idx="50">
                  <c:v>42730</c:v>
                </c:pt>
                <c:pt idx="51">
                  <c:v>42737</c:v>
                </c:pt>
                <c:pt idx="52">
                  <c:v>42744</c:v>
                </c:pt>
                <c:pt idx="53">
                  <c:v>42751</c:v>
                </c:pt>
                <c:pt idx="54">
                  <c:v>42758</c:v>
                </c:pt>
                <c:pt idx="55">
                  <c:v>42765</c:v>
                </c:pt>
                <c:pt idx="56">
                  <c:v>42772</c:v>
                </c:pt>
                <c:pt idx="57">
                  <c:v>42779</c:v>
                </c:pt>
                <c:pt idx="58">
                  <c:v>42786</c:v>
                </c:pt>
                <c:pt idx="59">
                  <c:v>42793</c:v>
                </c:pt>
                <c:pt idx="60">
                  <c:v>42800</c:v>
                </c:pt>
                <c:pt idx="61">
                  <c:v>42807</c:v>
                </c:pt>
                <c:pt idx="62">
                  <c:v>42814</c:v>
                </c:pt>
                <c:pt idx="63">
                  <c:v>42821</c:v>
                </c:pt>
                <c:pt idx="64">
                  <c:v>42828</c:v>
                </c:pt>
                <c:pt idx="65">
                  <c:v>42835</c:v>
                </c:pt>
                <c:pt idx="66">
                  <c:v>42842</c:v>
                </c:pt>
                <c:pt idx="67">
                  <c:v>42849</c:v>
                </c:pt>
                <c:pt idx="68">
                  <c:v>42856</c:v>
                </c:pt>
                <c:pt idx="69">
                  <c:v>42863</c:v>
                </c:pt>
                <c:pt idx="70">
                  <c:v>42870</c:v>
                </c:pt>
                <c:pt idx="71">
                  <c:v>42877</c:v>
                </c:pt>
                <c:pt idx="72">
                  <c:v>42884</c:v>
                </c:pt>
                <c:pt idx="73">
                  <c:v>42891</c:v>
                </c:pt>
                <c:pt idx="74">
                  <c:v>42898</c:v>
                </c:pt>
                <c:pt idx="75">
                  <c:v>42905</c:v>
                </c:pt>
                <c:pt idx="76">
                  <c:v>42912</c:v>
                </c:pt>
                <c:pt idx="77">
                  <c:v>42919</c:v>
                </c:pt>
                <c:pt idx="78">
                  <c:v>42926</c:v>
                </c:pt>
                <c:pt idx="79">
                  <c:v>42933</c:v>
                </c:pt>
                <c:pt idx="80">
                  <c:v>42940</c:v>
                </c:pt>
                <c:pt idx="81">
                  <c:v>42947</c:v>
                </c:pt>
                <c:pt idx="82">
                  <c:v>42954</c:v>
                </c:pt>
                <c:pt idx="83">
                  <c:v>42961</c:v>
                </c:pt>
                <c:pt idx="84">
                  <c:v>42968</c:v>
                </c:pt>
                <c:pt idx="85">
                  <c:v>42975</c:v>
                </c:pt>
                <c:pt idx="86">
                  <c:v>42982</c:v>
                </c:pt>
                <c:pt idx="87">
                  <c:v>42989</c:v>
                </c:pt>
                <c:pt idx="88">
                  <c:v>42996</c:v>
                </c:pt>
                <c:pt idx="89">
                  <c:v>43003</c:v>
                </c:pt>
                <c:pt idx="90">
                  <c:v>43010</c:v>
                </c:pt>
                <c:pt idx="91">
                  <c:v>43017</c:v>
                </c:pt>
                <c:pt idx="92">
                  <c:v>43024</c:v>
                </c:pt>
                <c:pt idx="93">
                  <c:v>43031</c:v>
                </c:pt>
                <c:pt idx="94">
                  <c:v>43038</c:v>
                </c:pt>
                <c:pt idx="95">
                  <c:v>43045</c:v>
                </c:pt>
                <c:pt idx="96">
                  <c:v>43052</c:v>
                </c:pt>
                <c:pt idx="97">
                  <c:v>43059</c:v>
                </c:pt>
                <c:pt idx="98">
                  <c:v>43066</c:v>
                </c:pt>
                <c:pt idx="99">
                  <c:v>43073</c:v>
                </c:pt>
                <c:pt idx="100">
                  <c:v>43080</c:v>
                </c:pt>
                <c:pt idx="101">
                  <c:v>43087</c:v>
                </c:pt>
                <c:pt idx="102">
                  <c:v>43094</c:v>
                </c:pt>
                <c:pt idx="103">
                  <c:v>43101</c:v>
                </c:pt>
                <c:pt idx="104">
                  <c:v>43108</c:v>
                </c:pt>
                <c:pt idx="105">
                  <c:v>43115</c:v>
                </c:pt>
                <c:pt idx="106">
                  <c:v>43122</c:v>
                </c:pt>
                <c:pt idx="107">
                  <c:v>43129</c:v>
                </c:pt>
                <c:pt idx="108">
                  <c:v>43136</c:v>
                </c:pt>
                <c:pt idx="109">
                  <c:v>43143</c:v>
                </c:pt>
                <c:pt idx="110">
                  <c:v>43150</c:v>
                </c:pt>
                <c:pt idx="111">
                  <c:v>43157</c:v>
                </c:pt>
                <c:pt idx="112">
                  <c:v>43164</c:v>
                </c:pt>
                <c:pt idx="113">
                  <c:v>43171</c:v>
                </c:pt>
                <c:pt idx="114">
                  <c:v>43178</c:v>
                </c:pt>
                <c:pt idx="115">
                  <c:v>43185</c:v>
                </c:pt>
              </c:numCache>
            </c:numRef>
          </c:cat>
          <c:val>
            <c:numRef>
              <c:f>Sheet1!$O$2:$O$118</c:f>
              <c:numCache>
                <c:formatCode>General</c:formatCode>
                <c:ptCount val="117"/>
              </c:numCache>
            </c:numRef>
          </c:val>
          <c:extLst>
            <c:ext xmlns:c16="http://schemas.microsoft.com/office/drawing/2014/chart" uri="{C3380CC4-5D6E-409C-BE32-E72D297353CC}">
              <c16:uniqueId val="{0000000D-2C9E-459E-94C6-BF30EE63E6C9}"/>
            </c:ext>
          </c:extLst>
        </c:ser>
        <c:dLbls>
          <c:showLegendKey val="0"/>
          <c:showVal val="0"/>
          <c:showCatName val="0"/>
          <c:showSerName val="0"/>
          <c:showPercent val="0"/>
          <c:showBubbleSize val="0"/>
        </c:dLbls>
        <c:axId val="220116976"/>
        <c:axId val="220119696"/>
      </c:areaChart>
      <c:dateAx>
        <c:axId val="220116976"/>
        <c:scaling>
          <c:orientation val="minMax"/>
        </c:scaling>
        <c:delete val="0"/>
        <c:axPos val="b"/>
        <c:numFmt formatCode="mmm\-yy" sourceLinked="0"/>
        <c:majorTickMark val="out"/>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0119696"/>
        <c:crosses val="autoZero"/>
        <c:auto val="1"/>
        <c:lblOffset val="100"/>
        <c:baseTimeUnit val="days"/>
        <c:majorUnit val="1"/>
        <c:majorTimeUnit val="months"/>
      </c:dateAx>
      <c:valAx>
        <c:axId val="220119696"/>
        <c:scaling>
          <c:orientation val="minMax"/>
        </c:scaling>
        <c:delete val="0"/>
        <c:axPos val="l"/>
        <c:majorGridlines>
          <c:spPr>
            <a:ln w="9525" cap="flat" cmpd="sng" algn="ctr">
              <a:solidFill>
                <a:schemeClr val="tx1">
                  <a:lumMod val="15000"/>
                  <a:lumOff val="85000"/>
                  <a:alpha val="54000"/>
                </a:schemeClr>
              </a:solidFill>
              <a:prstDash val="dash"/>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a:t>Axis</a:t>
                </a:r>
                <a:r>
                  <a:rPr lang="en-GB" baseline="0"/>
                  <a:t> Label</a:t>
                </a:r>
                <a:endParaRPr lang="en-GB"/>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0116976"/>
        <c:crosses val="autoZero"/>
        <c:crossBetween val="between"/>
      </c:valAx>
      <c:spPr>
        <a:noFill/>
        <a:ln>
          <a:noFill/>
        </a:ln>
        <a:effectLst/>
      </c:spPr>
    </c:plotArea>
    <c:legend>
      <c:legendPos val="b"/>
      <c:layout>
        <c:manualLayout>
          <c:xMode val="edge"/>
          <c:yMode val="edge"/>
          <c:x val="0.14221530986312661"/>
          <c:y val="0.87150510383088942"/>
          <c:w val="0.71556929350773302"/>
          <c:h val="9.2071055742624752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solidFill>
      <a:schemeClr val="bg1"/>
    </a:solid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a:solidFill>
                  <a:schemeClr val="accent1"/>
                </a:solidFill>
                <a:latin typeface="+mj-lt"/>
              </a:rPr>
              <a:t>Respondent count by </a:t>
            </a:r>
            <a:br>
              <a:rPr lang="en-GB">
                <a:solidFill>
                  <a:schemeClr val="accent1"/>
                </a:solidFill>
                <a:latin typeface="+mj-lt"/>
              </a:rPr>
            </a:br>
            <a:r>
              <a:rPr lang="en-GB">
                <a:solidFill>
                  <a:schemeClr val="accent1"/>
                </a:solidFill>
                <a:latin typeface="+mj-lt"/>
              </a:rPr>
              <a:t>media spend in Euro</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FMCG</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ED28-4A07-85D3-226904A1E79A}"/>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ED28-4A07-85D3-226904A1E79A}"/>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ED28-4A07-85D3-226904A1E79A}"/>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ED28-4A07-85D3-226904A1E79A}"/>
              </c:ext>
            </c:extLst>
          </c:dPt>
          <c:cat>
            <c:strRef>
              <c:f>Sheet1!$A$2:$A$5</c:f>
              <c:strCache>
                <c:ptCount val="4"/>
                <c:pt idx="0">
                  <c:v>&gt; 10m</c:v>
                </c:pt>
                <c:pt idx="1">
                  <c:v>5m - 10m</c:v>
                </c:pt>
                <c:pt idx="2">
                  <c:v>1m - 5m</c:v>
                </c:pt>
                <c:pt idx="3">
                  <c:v>&lt; 1m</c:v>
                </c:pt>
              </c:strCache>
            </c:strRef>
          </c:cat>
          <c:val>
            <c:numRef>
              <c:f>Sheet1!$B$2:$B$5</c:f>
              <c:numCache>
                <c:formatCode>General</c:formatCode>
                <c:ptCount val="4"/>
                <c:pt idx="0">
                  <c:v>5</c:v>
                </c:pt>
                <c:pt idx="1">
                  <c:v>8</c:v>
                </c:pt>
                <c:pt idx="2">
                  <c:v>17</c:v>
                </c:pt>
                <c:pt idx="3">
                  <c:v>9</c:v>
                </c:pt>
              </c:numCache>
            </c:numRef>
          </c:val>
          <c:extLst>
            <c:ext xmlns:c16="http://schemas.microsoft.com/office/drawing/2014/chart" uri="{C3380CC4-5D6E-409C-BE32-E72D297353CC}">
              <c16:uniqueId val="{00000008-ED28-4A07-85D3-226904A1E79A}"/>
            </c:ext>
          </c:extLst>
        </c:ser>
        <c:dLbls>
          <c:showLegendKey val="0"/>
          <c:showVal val="0"/>
          <c:showCatName val="0"/>
          <c:showSerName val="0"/>
          <c:showPercent val="0"/>
          <c:showBubbleSize val="0"/>
        </c:dLbls>
        <c:gapWidth val="100"/>
        <c:axId val="220128944"/>
        <c:axId val="258845600"/>
      </c:barChart>
      <c:catAx>
        <c:axId val="220128944"/>
        <c:scaling>
          <c:orientation val="maxMin"/>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8845600"/>
        <c:crosses val="autoZero"/>
        <c:auto val="1"/>
        <c:lblAlgn val="ctr"/>
        <c:lblOffset val="100"/>
        <c:noMultiLvlLbl val="0"/>
      </c:catAx>
      <c:valAx>
        <c:axId val="258845600"/>
        <c:scaling>
          <c:orientation val="minMax"/>
        </c:scaling>
        <c:delete val="0"/>
        <c:axPos val="r"/>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0128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j-lt"/>
                <a:ea typeface="+mn-ea"/>
                <a:cs typeface="+mn-cs"/>
              </a:defRPr>
            </a:pPr>
            <a:r>
              <a:rPr lang="en-GB" sz="1860" b="0" i="0" kern="1200" spc="0" baseline="0">
                <a:solidFill>
                  <a:srgbClr val="001C54"/>
                </a:solidFill>
                <a:effectLst/>
                <a:latin typeface="+mj-lt"/>
              </a:rPr>
              <a:t>How do you expect your media budgets will change for the rest of the year?</a:t>
            </a:r>
            <a:endParaRPr lang="en-GB">
              <a:effectLst/>
              <a:latin typeface="+mj-lt"/>
            </a:endParaRPr>
          </a:p>
        </c:rich>
      </c:tx>
      <c:layout>
        <c:manualLayout>
          <c:xMode val="edge"/>
          <c:yMode val="edge"/>
          <c:x val="0.11845757616595189"/>
          <c:y val="3.042175450881741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j-lt"/>
              <a:ea typeface="+mn-ea"/>
              <a:cs typeface="+mn-cs"/>
            </a:defRPr>
          </a:pPr>
          <a:endParaRPr lang="en-US"/>
        </a:p>
      </c:txPr>
    </c:title>
    <c:autoTitleDeleted val="0"/>
    <c:plotArea>
      <c:layout>
        <c:manualLayout>
          <c:layoutTarget val="inner"/>
          <c:xMode val="edge"/>
          <c:yMode val="edge"/>
          <c:x val="3.5779364483563225E-2"/>
          <c:y val="0.23374048047608051"/>
          <c:w val="0.93275274608176295"/>
          <c:h val="0.62524630342745779"/>
        </c:manualLayout>
      </c:layout>
      <c:barChart>
        <c:barDir val="bar"/>
        <c:grouping val="stacked"/>
        <c:varyColors val="0"/>
        <c:ser>
          <c:idx val="0"/>
          <c:order val="0"/>
          <c:tx>
            <c:strRef>
              <c:f>Sheet1!$B$1</c:f>
              <c:strCache>
                <c:ptCount val="1"/>
                <c:pt idx="0">
                  <c:v>&lt;10% </c:v>
                </c:pt>
              </c:strCache>
            </c:strRef>
          </c:tx>
          <c:spPr>
            <a:solidFill>
              <a:schemeClr val="accent1"/>
            </a:solidFill>
            <a:ln>
              <a:noFill/>
            </a:ln>
            <a:effectLst/>
          </c:spPr>
          <c:invertIfNegative val="0"/>
          <c:dPt>
            <c:idx val="0"/>
            <c:invertIfNegative val="0"/>
            <c:bubble3D val="0"/>
            <c:spPr>
              <a:solidFill>
                <a:schemeClr val="accent3">
                  <a:lumMod val="20000"/>
                  <a:lumOff val="80000"/>
                </a:schemeClr>
              </a:solidFill>
              <a:ln>
                <a:noFill/>
              </a:ln>
              <a:effectLst/>
            </c:spPr>
            <c:extLst>
              <c:ext xmlns:c16="http://schemas.microsoft.com/office/drawing/2014/chart" uri="{C3380CC4-5D6E-409C-BE32-E72D297353CC}">
                <c16:uniqueId val="{00000001-FA5E-4918-946E-C4C0B628B6C1}"/>
              </c:ext>
            </c:extLst>
          </c:dPt>
          <c:dPt>
            <c:idx val="1"/>
            <c:invertIfNegative val="0"/>
            <c:bubble3D val="0"/>
            <c:spPr>
              <a:solidFill>
                <a:schemeClr val="tx2"/>
              </a:solidFill>
              <a:ln>
                <a:noFill/>
              </a:ln>
              <a:effectLst/>
            </c:spPr>
            <c:extLst>
              <c:ext xmlns:c16="http://schemas.microsoft.com/office/drawing/2014/chart" uri="{C3380CC4-5D6E-409C-BE32-E72D297353CC}">
                <c16:uniqueId val="{00000003-FA5E-4918-946E-C4C0B628B6C1}"/>
              </c:ext>
            </c:extLst>
          </c:dPt>
          <c:dPt>
            <c:idx val="2"/>
            <c:invertIfNegative val="0"/>
            <c:bubble3D val="0"/>
            <c:spPr>
              <a:solidFill>
                <a:srgbClr val="2AD055"/>
              </a:solidFill>
              <a:ln>
                <a:noFill/>
              </a:ln>
              <a:effectLst/>
            </c:spPr>
            <c:extLst>
              <c:ext xmlns:c16="http://schemas.microsoft.com/office/drawing/2014/chart" uri="{C3380CC4-5D6E-409C-BE32-E72D297353CC}">
                <c16:uniqueId val="{00000005-FA5E-4918-946E-C4C0B628B6C1}"/>
              </c:ext>
            </c:extLst>
          </c:dPt>
          <c:dLbls>
            <c:dLbl>
              <c:idx val="1"/>
              <c:tx>
                <c:rich>
                  <a:bodyPr rot="0" spcFirstLastPara="1" vertOverflow="ellipsis" horzOverflow="clip" vert="horz" wrap="square" lIns="38100" tIns="19050" rIns="38100" bIns="19050" anchor="ctr" anchorCtr="1">
                    <a:noAutofit/>
                  </a:bodyPr>
                  <a:lstStyle/>
                  <a:p>
                    <a:pPr>
                      <a:defRPr sz="1050" b="0" i="0" u="none" strike="noStrike" kern="1200" baseline="0">
                        <a:solidFill>
                          <a:schemeClr val="accent1"/>
                        </a:solidFill>
                        <a:latin typeface="+mn-lt"/>
                        <a:ea typeface="+mn-ea"/>
                        <a:cs typeface="+mn-cs"/>
                      </a:defRPr>
                    </a:pPr>
                    <a:r>
                      <a:rPr lang="en-US" sz="1050">
                        <a:solidFill>
                          <a:schemeClr val="accent1"/>
                        </a:solidFill>
                      </a:rPr>
                      <a:t>No change</a:t>
                    </a:r>
                  </a:p>
                </c:rich>
              </c:tx>
              <c:spPr>
                <a:noFill/>
                <a:ln>
                  <a:noFill/>
                </a:ln>
                <a:effectLst/>
              </c:spPr>
              <c:txPr>
                <a:bodyPr rot="0" spcFirstLastPara="1" vertOverflow="ellipsis" horzOverflow="clip" vert="horz" wrap="square" lIns="38100" tIns="19050" rIns="38100" bIns="19050" anchor="ctr" anchorCtr="1">
                  <a:noAutofit/>
                </a:bodyPr>
                <a:lstStyle/>
                <a:p>
                  <a:pPr>
                    <a:defRPr sz="1050" b="0" i="0" u="none" strike="noStrike" kern="1200" baseline="0">
                      <a:solidFill>
                        <a:schemeClr val="accent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15:spPr xmlns:c15="http://schemas.microsoft.com/office/drawing/2012/chart">
                    <a:prstGeom prst="rect">
                      <a:avLst/>
                    </a:prstGeom>
                    <a:noFill/>
                    <a:ln>
                      <a:noFill/>
                    </a:ln>
                  </c15:spPr>
                  <c15:showDataLabelsRange val="0"/>
                </c:ext>
                <c:ext xmlns:c16="http://schemas.microsoft.com/office/drawing/2014/chart" uri="{C3380CC4-5D6E-409C-BE32-E72D297353CC}">
                  <c16:uniqueId val="{00000003-FA5E-4918-946E-C4C0B628B6C1}"/>
                </c:ext>
              </c:extLst>
            </c:dLbl>
            <c:dLbl>
              <c:idx val="2"/>
              <c:layout>
                <c:manualLayout>
                  <c:x val="3.3558909097635287E-3"/>
                  <c:y val="2.5351462090681181E-3"/>
                </c:manualLayout>
              </c:layout>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FA5E-4918-946E-C4C0B628B6C1}"/>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accent1"/>
                    </a:solidFill>
                    <a:latin typeface="+mn-lt"/>
                    <a:ea typeface="+mn-ea"/>
                    <a:cs typeface="+mn-cs"/>
                  </a:defRPr>
                </a:pPr>
                <a:endParaRPr lang="en-US"/>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Decrease</c:v>
                </c:pt>
                <c:pt idx="1">
                  <c:v>No change</c:v>
                </c:pt>
                <c:pt idx="2">
                  <c:v>Increase</c:v>
                </c:pt>
              </c:strCache>
            </c:strRef>
          </c:cat>
          <c:val>
            <c:numRef>
              <c:f>Sheet1!$B$2:$B$4</c:f>
              <c:numCache>
                <c:formatCode>0.00</c:formatCode>
                <c:ptCount val="3"/>
                <c:pt idx="0">
                  <c:v>-0.16216216216216217</c:v>
                </c:pt>
                <c:pt idx="1">
                  <c:v>5.4054054054054057E-2</c:v>
                </c:pt>
                <c:pt idx="2">
                  <c:v>5.4054054054054057E-2</c:v>
                </c:pt>
              </c:numCache>
            </c:numRef>
          </c:val>
          <c:extLst>
            <c:ext xmlns:c16="http://schemas.microsoft.com/office/drawing/2014/chart" uri="{C3380CC4-5D6E-409C-BE32-E72D297353CC}">
              <c16:uniqueId val="{00000006-FA5E-4918-946E-C4C0B628B6C1}"/>
            </c:ext>
          </c:extLst>
        </c:ser>
        <c:ser>
          <c:idx val="1"/>
          <c:order val="1"/>
          <c:tx>
            <c:strRef>
              <c:f>Sheet1!$C$1</c:f>
              <c:strCache>
                <c:ptCount val="1"/>
                <c:pt idx="0">
                  <c:v>10-20% </c:v>
                </c:pt>
              </c:strCache>
            </c:strRef>
          </c:tx>
          <c:spPr>
            <a:solidFill>
              <a:schemeClr val="accent3">
                <a:lumMod val="60000"/>
                <a:lumOff val="40000"/>
              </a:schemeClr>
            </a:solidFill>
            <a:ln>
              <a:noFill/>
            </a:ln>
            <a:effectLst/>
          </c:spPr>
          <c:invertIfNegative val="0"/>
          <c:dPt>
            <c:idx val="2"/>
            <c:invertIfNegative val="0"/>
            <c:bubble3D val="0"/>
            <c:spPr>
              <a:solidFill>
                <a:srgbClr val="24B249"/>
              </a:solidFill>
              <a:ln>
                <a:noFill/>
              </a:ln>
              <a:effectLst/>
            </c:spPr>
            <c:extLst>
              <c:ext xmlns:c16="http://schemas.microsoft.com/office/drawing/2014/chart" uri="{C3380CC4-5D6E-409C-BE32-E72D297353CC}">
                <c16:uniqueId val="{00000008-FA5E-4918-946E-C4C0B628B6C1}"/>
              </c:ext>
            </c:extLst>
          </c:dPt>
          <c:dLbls>
            <c:dLbl>
              <c:idx val="2"/>
              <c:layout>
                <c:manualLayout>
                  <c:x val="-1.1185862626913892E-3"/>
                  <c:y val="-1.2674732956281902E-3"/>
                </c:manualLayout>
              </c:layout>
              <c:spPr>
                <a:noFill/>
                <a:ln>
                  <a:noFill/>
                </a:ln>
                <a:effectLst/>
              </c:spPr>
              <c:txPr>
                <a:bodyPr rot="0" spcFirstLastPara="1" vertOverflow="ellipsis" vert="horz" wrap="square" lIns="38100" tIns="19050" rIns="38100" bIns="19050" anchor="ctr" anchorCtr="1">
                  <a:noAutofit/>
                </a:bodyPr>
                <a:lstStyle/>
                <a:p>
                  <a:pPr>
                    <a:defRPr sz="1300"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15:layout>
                    <c:manualLayout>
                      <c:w val="4.9650450050514515E-2"/>
                      <c:h val="9.7539850202801703E-2"/>
                    </c:manualLayout>
                  </c15:layout>
                </c:ext>
                <c:ext xmlns:c16="http://schemas.microsoft.com/office/drawing/2014/chart" uri="{C3380CC4-5D6E-409C-BE32-E72D297353CC}">
                  <c16:uniqueId val="{00000008-FA5E-4918-946E-C4C0B628B6C1}"/>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Decrease</c:v>
                </c:pt>
                <c:pt idx="1">
                  <c:v>No change</c:v>
                </c:pt>
                <c:pt idx="2">
                  <c:v>Increase</c:v>
                </c:pt>
              </c:strCache>
            </c:strRef>
          </c:cat>
          <c:val>
            <c:numRef>
              <c:f>Sheet1!$C$2:$C$4</c:f>
              <c:numCache>
                <c:formatCode>General</c:formatCode>
                <c:ptCount val="3"/>
                <c:pt idx="0" formatCode="0.00">
                  <c:v>-0.13513513513513514</c:v>
                </c:pt>
                <c:pt idx="2" formatCode="0.00">
                  <c:v>0.10810810810810811</c:v>
                </c:pt>
              </c:numCache>
            </c:numRef>
          </c:val>
          <c:extLst>
            <c:ext xmlns:c16="http://schemas.microsoft.com/office/drawing/2014/chart" uri="{C3380CC4-5D6E-409C-BE32-E72D297353CC}">
              <c16:uniqueId val="{00000009-FA5E-4918-946E-C4C0B628B6C1}"/>
            </c:ext>
          </c:extLst>
        </c:ser>
        <c:ser>
          <c:idx val="2"/>
          <c:order val="2"/>
          <c:tx>
            <c:strRef>
              <c:f>Sheet1!$D$1</c:f>
              <c:strCache>
                <c:ptCount val="1"/>
                <c:pt idx="0">
                  <c:v>20-30%</c:v>
                </c:pt>
              </c:strCache>
            </c:strRef>
          </c:tx>
          <c:spPr>
            <a:solidFill>
              <a:srgbClr val="FF4B2D"/>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A-FA5E-4918-946E-C4C0B628B6C1}"/>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Decrease</c:v>
                </c:pt>
                <c:pt idx="1">
                  <c:v>No change</c:v>
                </c:pt>
                <c:pt idx="2">
                  <c:v>Increase</c:v>
                </c:pt>
              </c:strCache>
            </c:strRef>
          </c:cat>
          <c:val>
            <c:numRef>
              <c:f>Sheet1!$D$2:$D$4</c:f>
              <c:numCache>
                <c:formatCode>General</c:formatCode>
                <c:ptCount val="3"/>
                <c:pt idx="0" formatCode="0.00">
                  <c:v>-0.16216216216216217</c:v>
                </c:pt>
                <c:pt idx="2" formatCode="0.00">
                  <c:v>0</c:v>
                </c:pt>
              </c:numCache>
            </c:numRef>
          </c:val>
          <c:extLst>
            <c:ext xmlns:c16="http://schemas.microsoft.com/office/drawing/2014/chart" uri="{C3380CC4-5D6E-409C-BE32-E72D297353CC}">
              <c16:uniqueId val="{0000000B-FA5E-4918-946E-C4C0B628B6C1}"/>
            </c:ext>
          </c:extLst>
        </c:ser>
        <c:ser>
          <c:idx val="3"/>
          <c:order val="3"/>
          <c:tx>
            <c:strRef>
              <c:f>Sheet1!$E$1</c:f>
              <c:strCache>
                <c:ptCount val="1"/>
                <c:pt idx="0">
                  <c:v>30-40%</c:v>
                </c:pt>
              </c:strCache>
            </c:strRef>
          </c:tx>
          <c:spPr>
            <a:solidFill>
              <a:srgbClr val="FF300D"/>
            </a:solidFill>
            <a:ln>
              <a:noFill/>
            </a:ln>
            <a:effectLst/>
          </c:spPr>
          <c:invertIfNegative val="0"/>
          <c:dPt>
            <c:idx val="2"/>
            <c:invertIfNegative val="0"/>
            <c:bubble3D val="0"/>
            <c:spPr>
              <a:solidFill>
                <a:schemeClr val="accent5">
                  <a:lumMod val="75000"/>
                </a:schemeClr>
              </a:solidFill>
              <a:ln>
                <a:noFill/>
              </a:ln>
              <a:effectLst/>
            </c:spPr>
            <c:extLst>
              <c:ext xmlns:c16="http://schemas.microsoft.com/office/drawing/2014/chart" uri="{C3380CC4-5D6E-409C-BE32-E72D297353CC}">
                <c16:uniqueId val="{0000000D-FA5E-4918-946E-C4C0B628B6C1}"/>
              </c:ext>
            </c:extLst>
          </c:dPt>
          <c:dLbls>
            <c:dLbl>
              <c:idx val="0"/>
              <c:spPr>
                <a:noFill/>
                <a:ln>
                  <a:noFill/>
                </a:ln>
                <a:effectLst/>
              </c:spPr>
              <c:txPr>
                <a:bodyPr rot="0" spcFirstLastPara="1" vertOverflow="ellipsis" horzOverflow="clip" vert="horz" wrap="square" lIns="38100" tIns="19050" rIns="38100" bIns="19050" anchor="ctr" anchorCtr="1">
                  <a:noAutofit/>
                </a:bodyPr>
                <a:lstStyle/>
                <a:p>
                  <a:pPr>
                    <a:defRPr sz="1300"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E-FA5E-4918-946E-C4C0B628B6C1}"/>
                </c:ext>
              </c:extLst>
            </c:dLbl>
            <c:dLbl>
              <c:idx val="2"/>
              <c:layout>
                <c:manualLayout>
                  <c:x val="0"/>
                  <c:y val="-2.0281169672544945E-2"/>
                </c:manualLayout>
              </c:layout>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D-FA5E-4918-946E-C4C0B628B6C1}"/>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accent1"/>
                    </a:solidFill>
                    <a:latin typeface="+mn-lt"/>
                    <a:ea typeface="+mn-ea"/>
                    <a:cs typeface="+mn-cs"/>
                  </a:defRPr>
                </a:pPr>
                <a:endParaRPr lang="en-US"/>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Decrease</c:v>
                </c:pt>
                <c:pt idx="1">
                  <c:v>No change</c:v>
                </c:pt>
                <c:pt idx="2">
                  <c:v>Increase</c:v>
                </c:pt>
              </c:strCache>
            </c:strRef>
          </c:cat>
          <c:val>
            <c:numRef>
              <c:f>Sheet1!$E$2:$E$4</c:f>
              <c:numCache>
                <c:formatCode>General</c:formatCode>
                <c:ptCount val="3"/>
                <c:pt idx="0" formatCode="0.00">
                  <c:v>-5.4054054054054057E-2</c:v>
                </c:pt>
              </c:numCache>
            </c:numRef>
          </c:val>
          <c:extLst>
            <c:ext xmlns:c16="http://schemas.microsoft.com/office/drawing/2014/chart" uri="{C3380CC4-5D6E-409C-BE32-E72D297353CC}">
              <c16:uniqueId val="{0000000F-FA5E-4918-946E-C4C0B628B6C1}"/>
            </c:ext>
          </c:extLst>
        </c:ser>
        <c:ser>
          <c:idx val="4"/>
          <c:order val="4"/>
          <c:tx>
            <c:strRef>
              <c:f>Sheet1!$F$1</c:f>
              <c:strCache>
                <c:ptCount val="1"/>
                <c:pt idx="0">
                  <c:v>40-50%</c:v>
                </c:pt>
              </c:strCache>
            </c:strRef>
          </c:tx>
          <c:spPr>
            <a:solidFill>
              <a:schemeClr val="accent3">
                <a:lumMod val="75000"/>
              </a:schemeClr>
            </a:solidFill>
            <a:ln>
              <a:noFill/>
            </a:ln>
            <a:effectLst/>
          </c:spPr>
          <c:invertIfNegative val="0"/>
          <c:dLbls>
            <c:dLbl>
              <c:idx val="0"/>
              <c:tx>
                <c:rich>
                  <a:bodyPr rot="0" spcFirstLastPara="1" vertOverflow="ellipsis" horzOverflow="clip" vert="horz" wrap="square" lIns="38100" tIns="19050" rIns="38100" bIns="19050" anchor="ctr" anchorCtr="1">
                    <a:noAutofit/>
                  </a:bodyPr>
                  <a:lstStyle/>
                  <a:p>
                    <a:pPr>
                      <a:defRPr sz="1300" b="0" i="0" u="none" strike="noStrike" kern="1200" baseline="0">
                        <a:solidFill>
                          <a:schemeClr val="bg1"/>
                        </a:solidFill>
                        <a:latin typeface="+mn-lt"/>
                        <a:ea typeface="+mn-ea"/>
                        <a:cs typeface="+mn-cs"/>
                      </a:defRPr>
                    </a:pPr>
                    <a:fld id="{AF6FFE3E-5C3F-4512-BD1A-3D0250BA7D42}" type="SERIESNAME">
                      <a:rPr lang="en-US" smtClean="0"/>
                      <a:pPr>
                        <a:defRPr sz="1300">
                          <a:solidFill>
                            <a:schemeClr val="bg1"/>
                          </a:solidFill>
                        </a:defRPr>
                      </a:pPr>
                      <a:t>[SERIES NAME]</a:t>
                    </a:fld>
                    <a:endParaRPr lang="en-IE"/>
                  </a:p>
                </c:rich>
              </c:tx>
              <c:spPr>
                <a:noFill/>
                <a:ln>
                  <a:noFill/>
                </a:ln>
                <a:effectLst/>
              </c:spPr>
              <c:txPr>
                <a:bodyPr rot="0" spcFirstLastPara="1" vertOverflow="ellipsis" horzOverflow="clip" vert="horz" wrap="square" lIns="38100" tIns="19050" rIns="38100" bIns="19050" anchor="ctr" anchorCtr="1">
                  <a:noAutofit/>
                </a:bodyPr>
                <a:lstStyle/>
                <a:p>
                  <a:pPr>
                    <a:defRPr sz="1300"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15:spPr xmlns:c15="http://schemas.microsoft.com/office/drawing/2012/chart">
                    <a:prstGeom prst="rect">
                      <a:avLst/>
                    </a:prstGeom>
                    <a:noFill/>
                    <a:ln>
                      <a:noFill/>
                    </a:ln>
                  </c15:spPr>
                  <c15:dlblFieldTable/>
                  <c15:showDataLabelsRange val="0"/>
                </c:ext>
                <c:ext xmlns:c16="http://schemas.microsoft.com/office/drawing/2014/chart" uri="{C3380CC4-5D6E-409C-BE32-E72D297353CC}">
                  <c16:uniqueId val="{00000010-FA5E-4918-946E-C4C0B628B6C1}"/>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Decrease</c:v>
                </c:pt>
                <c:pt idx="1">
                  <c:v>No change</c:v>
                </c:pt>
                <c:pt idx="2">
                  <c:v>Increase</c:v>
                </c:pt>
              </c:strCache>
            </c:strRef>
          </c:cat>
          <c:val>
            <c:numRef>
              <c:f>Sheet1!$F$2:$F$4</c:f>
              <c:numCache>
                <c:formatCode>General</c:formatCode>
                <c:ptCount val="3"/>
                <c:pt idx="0" formatCode="0.00">
                  <c:v>-0.10810810810810811</c:v>
                </c:pt>
              </c:numCache>
            </c:numRef>
          </c:val>
          <c:extLst>
            <c:ext xmlns:c16="http://schemas.microsoft.com/office/drawing/2014/chart" uri="{C3380CC4-5D6E-409C-BE32-E72D297353CC}">
              <c16:uniqueId val="{00000011-FA5E-4918-946E-C4C0B628B6C1}"/>
            </c:ext>
          </c:extLst>
        </c:ser>
        <c:ser>
          <c:idx val="5"/>
          <c:order val="5"/>
          <c:tx>
            <c:strRef>
              <c:f>Sheet1!$G$1</c:f>
              <c:strCache>
                <c:ptCount val="1"/>
                <c:pt idx="0">
                  <c:v>&gt;50%</c:v>
                </c:pt>
              </c:strCache>
            </c:strRef>
          </c:tx>
          <c:spPr>
            <a:solidFill>
              <a:schemeClr val="accent3">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Decrease</c:v>
                </c:pt>
                <c:pt idx="1">
                  <c:v>No change</c:v>
                </c:pt>
                <c:pt idx="2">
                  <c:v>Increase</c:v>
                </c:pt>
              </c:strCache>
            </c:strRef>
          </c:cat>
          <c:val>
            <c:numRef>
              <c:f>Sheet1!$G$2:$G$4</c:f>
              <c:numCache>
                <c:formatCode>General</c:formatCode>
                <c:ptCount val="3"/>
                <c:pt idx="0" formatCode="0.00">
                  <c:v>-0.16216216216216217</c:v>
                </c:pt>
              </c:numCache>
            </c:numRef>
          </c:val>
          <c:extLst>
            <c:ext xmlns:c16="http://schemas.microsoft.com/office/drawing/2014/chart" uri="{C3380CC4-5D6E-409C-BE32-E72D297353CC}">
              <c16:uniqueId val="{00000012-FA5E-4918-946E-C4C0B628B6C1}"/>
            </c:ext>
          </c:extLst>
        </c:ser>
        <c:dLbls>
          <c:showLegendKey val="0"/>
          <c:showVal val="0"/>
          <c:showCatName val="0"/>
          <c:showSerName val="0"/>
          <c:showPercent val="0"/>
          <c:showBubbleSize val="0"/>
        </c:dLbls>
        <c:gapWidth val="20"/>
        <c:overlap val="100"/>
        <c:axId val="220130032"/>
        <c:axId val="220131120"/>
      </c:barChart>
      <c:catAx>
        <c:axId val="220130032"/>
        <c:scaling>
          <c:orientation val="minMax"/>
        </c:scaling>
        <c:delete val="1"/>
        <c:axPos val="l"/>
        <c:numFmt formatCode="General" sourceLinked="1"/>
        <c:majorTickMark val="none"/>
        <c:minorTickMark val="none"/>
        <c:tickLblPos val="high"/>
        <c:crossAx val="220131120"/>
        <c:crosses val="autoZero"/>
        <c:auto val="1"/>
        <c:lblAlgn val="ctr"/>
        <c:lblOffset val="100"/>
        <c:noMultiLvlLbl val="0"/>
      </c:catAx>
      <c:valAx>
        <c:axId val="220131120"/>
        <c:scaling>
          <c:orientation val="minMax"/>
          <c:max val="0.15000000000000002"/>
          <c:min val="-0.85000000000000009"/>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accent1"/>
                    </a:solidFill>
                    <a:latin typeface="+mj-lt"/>
                    <a:ea typeface="+mn-ea"/>
                    <a:cs typeface="+mn-cs"/>
                  </a:defRPr>
                </a:pPr>
                <a:r>
                  <a:rPr lang="en-GB">
                    <a:solidFill>
                      <a:schemeClr val="accent1"/>
                    </a:solidFill>
                    <a:latin typeface="+mj-lt"/>
                  </a:rPr>
                  <a:t>Share of respondents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accent1"/>
                  </a:solidFill>
                  <a:latin typeface="+mj-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accent1"/>
                </a:solidFill>
                <a:latin typeface="+mn-lt"/>
                <a:ea typeface="+mn-ea"/>
                <a:cs typeface="+mn-cs"/>
              </a:defRPr>
            </a:pPr>
            <a:endParaRPr lang="en-US"/>
          </a:p>
        </c:txPr>
        <c:crossAx val="220130032"/>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j-lt"/>
                <a:ea typeface="+mn-ea"/>
                <a:cs typeface="+mn-cs"/>
              </a:defRPr>
            </a:pPr>
            <a:r>
              <a:rPr lang="en-GB" sz="1800" b="0" i="0" kern="1200" spc="0" baseline="0">
                <a:solidFill>
                  <a:srgbClr val="001C54"/>
                </a:solidFill>
                <a:effectLst/>
                <a:latin typeface="+mj-lt"/>
              </a:rPr>
              <a:t>How do you expect your media budgets will change for the rest of the year? </a:t>
            </a:r>
            <a:r>
              <a:rPr lang="en-GB" sz="1800" b="0" i="0" kern="1200" spc="0" baseline="0">
                <a:solidFill>
                  <a:srgbClr val="001C54"/>
                </a:solidFill>
                <a:effectLst/>
                <a:latin typeface="+mn-lt"/>
              </a:rPr>
              <a:t>(weighted)</a:t>
            </a:r>
            <a:endParaRPr lang="en-GB">
              <a:effectLst/>
              <a:latin typeface="+mn-lt"/>
            </a:endParaRP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j-lt"/>
              <a:ea typeface="+mn-ea"/>
              <a:cs typeface="+mn-cs"/>
            </a:defRPr>
          </a:pPr>
          <a:endParaRPr lang="en-US"/>
        </a:p>
      </c:txPr>
    </c:title>
    <c:autoTitleDeleted val="0"/>
    <c:plotArea>
      <c:layout>
        <c:manualLayout>
          <c:layoutTarget val="inner"/>
          <c:xMode val="edge"/>
          <c:yMode val="edge"/>
          <c:x val="0.15213360378823493"/>
          <c:y val="0.31840807187859782"/>
          <c:w val="0.84786639621176496"/>
          <c:h val="0.6445971292530388"/>
        </c:manualLayout>
      </c:layout>
      <c:barChart>
        <c:barDir val="col"/>
        <c:grouping val="stacked"/>
        <c:varyColors val="0"/>
        <c:ser>
          <c:idx val="0"/>
          <c:order val="0"/>
          <c:tx>
            <c:strRef>
              <c:f>Sheet1!$B$1</c:f>
              <c:strCache>
                <c:ptCount val="1"/>
                <c:pt idx="0">
                  <c:v>Decrease</c:v>
                </c:pt>
              </c:strCache>
            </c:strRef>
          </c:tx>
          <c:spPr>
            <a:solidFill>
              <a:schemeClr val="accent3">
                <a:lumMod val="75000"/>
              </a:schemeClr>
            </a:solidFill>
            <a:ln>
              <a:noFill/>
            </a:ln>
            <a:effectLst/>
          </c:spPr>
          <c:invertIfNegative val="0"/>
          <c:dPt>
            <c:idx val="0"/>
            <c:invertIfNegative val="0"/>
            <c:bubble3D val="0"/>
            <c:spPr>
              <a:solidFill>
                <a:srgbClr val="FF4B2D"/>
              </a:solidFill>
              <a:ln>
                <a:noFill/>
              </a:ln>
              <a:effectLst/>
            </c:spPr>
            <c:extLst>
              <c:ext xmlns:c16="http://schemas.microsoft.com/office/drawing/2014/chart" uri="{C3380CC4-5D6E-409C-BE32-E72D297353CC}">
                <c16:uniqueId val="{00000001-BF32-4E57-A057-1BDE81F8BA61}"/>
              </c:ext>
            </c:extLst>
          </c:dPt>
          <c:dPt>
            <c:idx val="1"/>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3-BF32-4E57-A057-1BDE81F8BA61}"/>
              </c:ext>
            </c:extLst>
          </c:dPt>
          <c:dPt>
            <c:idx val="2"/>
            <c:invertIfNegative val="0"/>
            <c:bubble3D val="0"/>
            <c:spPr>
              <a:solidFill>
                <a:schemeClr val="accent3">
                  <a:lumMod val="20000"/>
                  <a:lumOff val="80000"/>
                </a:schemeClr>
              </a:solidFill>
              <a:ln>
                <a:noFill/>
              </a:ln>
              <a:effectLst/>
            </c:spPr>
            <c:extLst>
              <c:ext xmlns:c16="http://schemas.microsoft.com/office/drawing/2014/chart" uri="{C3380CC4-5D6E-409C-BE32-E72D297353CC}">
                <c16:uniqueId val="{00000005-BF32-4E57-A057-1BDE81F8BA61}"/>
              </c:ext>
            </c:extLst>
          </c:dPt>
          <c:dLbls>
            <c:dLbl>
              <c:idx val="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j-lt"/>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1-BF32-4E57-A057-1BDE81F8BA61}"/>
                </c:ext>
              </c:extLst>
            </c:dLbl>
            <c:dLbl>
              <c:idx val="1"/>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j-lt"/>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3-BF32-4E57-A057-1BDE81F8BA61}"/>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1"/>
                    </a:solidFill>
                    <a:latin typeface="+mj-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Q2 - 2020</c:v>
                </c:pt>
                <c:pt idx="1">
                  <c:v>Q3 - 2020</c:v>
                </c:pt>
                <c:pt idx="2">
                  <c:v>Q4 - 2020</c:v>
                </c:pt>
              </c:strCache>
            </c:strRef>
          </c:cat>
          <c:val>
            <c:numRef>
              <c:f>Sheet1!$B$2:$B$4</c:f>
              <c:numCache>
                <c:formatCode>0%</c:formatCode>
                <c:ptCount val="3"/>
                <c:pt idx="0">
                  <c:v>-0.2190690690690692</c:v>
                </c:pt>
                <c:pt idx="1">
                  <c:v>-0.14204204204204207</c:v>
                </c:pt>
                <c:pt idx="2">
                  <c:v>-0.14744744744744742</c:v>
                </c:pt>
              </c:numCache>
            </c:numRef>
          </c:val>
          <c:extLst>
            <c:ext xmlns:c16="http://schemas.microsoft.com/office/drawing/2014/chart" uri="{C3380CC4-5D6E-409C-BE32-E72D297353CC}">
              <c16:uniqueId val="{00000006-BF32-4E57-A057-1BDE81F8BA61}"/>
            </c:ext>
          </c:extLst>
        </c:ser>
        <c:dLbls>
          <c:showLegendKey val="0"/>
          <c:showVal val="0"/>
          <c:showCatName val="0"/>
          <c:showSerName val="0"/>
          <c:showPercent val="0"/>
          <c:showBubbleSize val="0"/>
        </c:dLbls>
        <c:gapWidth val="75"/>
        <c:overlap val="100"/>
        <c:axId val="220126224"/>
        <c:axId val="220122960"/>
      </c:barChart>
      <c:catAx>
        <c:axId val="220126224"/>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accent1"/>
                </a:solidFill>
                <a:latin typeface="+mj-lt"/>
                <a:ea typeface="+mn-ea"/>
                <a:cs typeface="+mn-cs"/>
              </a:defRPr>
            </a:pPr>
            <a:endParaRPr lang="en-US"/>
          </a:p>
        </c:txPr>
        <c:crossAx val="220122960"/>
        <c:crosses val="autoZero"/>
        <c:auto val="1"/>
        <c:lblAlgn val="ctr"/>
        <c:lblOffset val="100"/>
        <c:noMultiLvlLbl val="0"/>
      </c:catAx>
      <c:valAx>
        <c:axId val="2201229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accent1"/>
                    </a:solidFill>
                    <a:latin typeface="+mj-lt"/>
                    <a:ea typeface="+mn-ea"/>
                    <a:cs typeface="+mn-cs"/>
                  </a:defRPr>
                </a:pPr>
                <a:r>
                  <a:rPr lang="en-GB">
                    <a:solidFill>
                      <a:schemeClr val="accent1"/>
                    </a:solidFill>
                    <a:latin typeface="+mj-lt"/>
                  </a:rPr>
                  <a:t>Budget reduction in %</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accent1"/>
                  </a:solidFill>
                  <a:latin typeface="+mj-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accent1"/>
                </a:solidFill>
                <a:latin typeface="+mn-lt"/>
                <a:ea typeface="+mn-ea"/>
                <a:cs typeface="+mn-cs"/>
              </a:defRPr>
            </a:pPr>
            <a:endParaRPr lang="en-US"/>
          </a:p>
        </c:txPr>
        <c:crossAx val="2201262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800" b="0" i="0" baseline="0">
                <a:solidFill>
                  <a:schemeClr val="accent1"/>
                </a:solidFill>
                <a:effectLst/>
                <a:latin typeface="+mj-lt"/>
              </a:rPr>
              <a:t>How do you expect your media budgets will change for the rest of the year?</a:t>
            </a:r>
            <a:endParaRPr lang="en-GB">
              <a:solidFill>
                <a:schemeClr val="accent1"/>
              </a:solidFill>
              <a:effectLst/>
              <a:latin typeface="+mj-l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&lt;10% decrease</c:v>
                </c:pt>
              </c:strCache>
            </c:strRef>
          </c:tx>
          <c:spPr>
            <a:solidFill>
              <a:schemeClr val="accent3">
                <a:lumMod val="60000"/>
                <a:lumOff val="40000"/>
              </a:schemeClr>
            </a:solidFill>
            <a:ln>
              <a:noFill/>
            </a:ln>
            <a:effectLst/>
          </c:spPr>
          <c:invertIfNegative val="0"/>
          <c:dLbls>
            <c:dLbl>
              <c:idx val="0"/>
              <c:layout>
                <c:manualLayout>
                  <c:x val="-2.2541559002619434E-3"/>
                  <c:y val="6.9425561339978843E-7"/>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A74B-43ED-8B16-9D12AB466E5A}"/>
                </c:ext>
              </c:extLst>
            </c:dLbl>
            <c:dLbl>
              <c:idx val="1"/>
              <c:delete val="1"/>
              <c:extLst>
                <c:ext xmlns:c15="http://schemas.microsoft.com/office/drawing/2012/chart" uri="{CE6537A1-D6FC-4f65-9D91-7224C49458BB}"/>
                <c:ext xmlns:c16="http://schemas.microsoft.com/office/drawing/2014/chart" uri="{C3380CC4-5D6E-409C-BE32-E72D297353CC}">
                  <c16:uniqueId val="{00000001-A74B-43ED-8B16-9D12AB466E5A}"/>
                </c:ext>
              </c:extLst>
            </c:dLbl>
            <c:dLbl>
              <c:idx val="2"/>
              <c:delete val="1"/>
              <c:extLst>
                <c:ext xmlns:c15="http://schemas.microsoft.com/office/drawing/2012/chart" uri="{CE6537A1-D6FC-4f65-9D91-7224C49458BB}"/>
                <c:ext xmlns:c16="http://schemas.microsoft.com/office/drawing/2014/chart" uri="{C3380CC4-5D6E-409C-BE32-E72D297353CC}">
                  <c16:uniqueId val="{00000002-A74B-43ED-8B16-9D12AB466E5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Q2 - 2020</c:v>
                </c:pt>
                <c:pt idx="1">
                  <c:v>Q3 - 2020</c:v>
                </c:pt>
                <c:pt idx="2">
                  <c:v>Q4 - 2020</c:v>
                </c:pt>
              </c:strCache>
            </c:strRef>
          </c:cat>
          <c:val>
            <c:numRef>
              <c:f>Sheet1!$B$2:$B$4</c:f>
              <c:numCache>
                <c:formatCode>0%</c:formatCode>
                <c:ptCount val="3"/>
                <c:pt idx="0">
                  <c:v>-8.1081081081081086E-2</c:v>
                </c:pt>
                <c:pt idx="1">
                  <c:v>-0.16216216216216217</c:v>
                </c:pt>
                <c:pt idx="2">
                  <c:v>-0.16216216216216217</c:v>
                </c:pt>
              </c:numCache>
            </c:numRef>
          </c:val>
          <c:extLst>
            <c:ext xmlns:c16="http://schemas.microsoft.com/office/drawing/2014/chart" uri="{C3380CC4-5D6E-409C-BE32-E72D297353CC}">
              <c16:uniqueId val="{00000003-A74B-43ED-8B16-9D12AB466E5A}"/>
            </c:ext>
          </c:extLst>
        </c:ser>
        <c:ser>
          <c:idx val="1"/>
          <c:order val="1"/>
          <c:tx>
            <c:strRef>
              <c:f>Sheet1!$C$1</c:f>
              <c:strCache>
                <c:ptCount val="1"/>
                <c:pt idx="0">
                  <c:v>10-20% decrease</c:v>
                </c:pt>
              </c:strCache>
            </c:strRef>
          </c:tx>
          <c:spPr>
            <a:solidFill>
              <a:srgbClr val="FF300D"/>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A74B-43ED-8B16-9D12AB466E5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Q2 - 2020</c:v>
                </c:pt>
                <c:pt idx="1">
                  <c:v>Q3 - 2020</c:v>
                </c:pt>
                <c:pt idx="2">
                  <c:v>Q4 - 2020</c:v>
                </c:pt>
              </c:strCache>
            </c:strRef>
          </c:cat>
          <c:val>
            <c:numRef>
              <c:f>Sheet1!$C$2:$C$4</c:f>
              <c:numCache>
                <c:formatCode>0%</c:formatCode>
                <c:ptCount val="3"/>
                <c:pt idx="0">
                  <c:v>-0.10810810810810811</c:v>
                </c:pt>
                <c:pt idx="1">
                  <c:v>-0.1891891891891892</c:v>
                </c:pt>
                <c:pt idx="2">
                  <c:v>-0.13513513513513514</c:v>
                </c:pt>
              </c:numCache>
            </c:numRef>
          </c:val>
          <c:extLst>
            <c:ext xmlns:c16="http://schemas.microsoft.com/office/drawing/2014/chart" uri="{C3380CC4-5D6E-409C-BE32-E72D297353CC}">
              <c16:uniqueId val="{00000005-A74B-43ED-8B16-9D12AB466E5A}"/>
            </c:ext>
          </c:extLst>
        </c:ser>
        <c:ser>
          <c:idx val="2"/>
          <c:order val="2"/>
          <c:tx>
            <c:strRef>
              <c:f>Sheet1!$D$1</c:f>
              <c:strCache>
                <c:ptCount val="1"/>
                <c:pt idx="0">
                  <c:v>&gt;20% decrease</c:v>
                </c:pt>
              </c:strCache>
            </c:strRef>
          </c:tx>
          <c:spPr>
            <a:solidFill>
              <a:schemeClr val="accent3">
                <a:lumMod val="50000"/>
              </a:schemeClr>
            </a:solidFill>
            <a:ln>
              <a:noFill/>
            </a:ln>
            <a:effectLst/>
          </c:spPr>
          <c:invertIfNegative val="0"/>
          <c:dPt>
            <c:idx val="0"/>
            <c:invertIfNegative val="0"/>
            <c:bubble3D val="0"/>
            <c:spPr>
              <a:solidFill>
                <a:srgbClr val="991500"/>
              </a:solidFill>
              <a:ln>
                <a:noFill/>
              </a:ln>
              <a:effectLst/>
            </c:spPr>
            <c:extLst>
              <c:ext xmlns:c16="http://schemas.microsoft.com/office/drawing/2014/chart" uri="{C3380CC4-5D6E-409C-BE32-E72D297353CC}">
                <c16:uniqueId val="{00000007-A74B-43ED-8B16-9D12AB466E5A}"/>
              </c:ext>
            </c:extLst>
          </c:dPt>
          <c:dLbls>
            <c:dLbl>
              <c:idx val="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15:layout>
                    <c:manualLayout>
                      <c:w val="0.13418439847228578"/>
                      <c:h val="9.1641740961659737E-2"/>
                    </c:manualLayout>
                  </c15:layout>
                </c:ext>
                <c:ext xmlns:c16="http://schemas.microsoft.com/office/drawing/2014/chart" uri="{C3380CC4-5D6E-409C-BE32-E72D297353CC}">
                  <c16:uniqueId val="{00000007-A74B-43ED-8B16-9D12AB466E5A}"/>
                </c:ext>
              </c:extLst>
            </c:dLbl>
            <c:dLbl>
              <c:idx val="1"/>
              <c:delete val="1"/>
              <c:extLst>
                <c:ext xmlns:c15="http://schemas.microsoft.com/office/drawing/2012/chart" uri="{CE6537A1-D6FC-4f65-9D91-7224C49458BB}"/>
                <c:ext xmlns:c16="http://schemas.microsoft.com/office/drawing/2014/chart" uri="{C3380CC4-5D6E-409C-BE32-E72D297353CC}">
                  <c16:uniqueId val="{00000008-A74B-43ED-8B16-9D12AB466E5A}"/>
                </c:ext>
              </c:extLst>
            </c:dLbl>
            <c:dLbl>
              <c:idx val="2"/>
              <c:delete val="1"/>
              <c:extLst>
                <c:ext xmlns:c15="http://schemas.microsoft.com/office/drawing/2012/chart" uri="{CE6537A1-D6FC-4f65-9D91-7224C49458BB}"/>
                <c:ext xmlns:c16="http://schemas.microsoft.com/office/drawing/2014/chart" uri="{C3380CC4-5D6E-409C-BE32-E72D297353CC}">
                  <c16:uniqueId val="{00000009-A74B-43ED-8B16-9D12AB466E5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Q2 - 2020</c:v>
                </c:pt>
                <c:pt idx="1">
                  <c:v>Q3 - 2020</c:v>
                </c:pt>
                <c:pt idx="2">
                  <c:v>Q4 - 2020</c:v>
                </c:pt>
              </c:strCache>
            </c:strRef>
          </c:cat>
          <c:val>
            <c:numRef>
              <c:f>Sheet1!$D$2:$D$4</c:f>
              <c:numCache>
                <c:formatCode>0%</c:formatCode>
                <c:ptCount val="3"/>
                <c:pt idx="0">
                  <c:v>-0.54054054054054057</c:v>
                </c:pt>
                <c:pt idx="1">
                  <c:v>-0.29729729729729731</c:v>
                </c:pt>
                <c:pt idx="2">
                  <c:v>-0.29729729729729731</c:v>
                </c:pt>
              </c:numCache>
            </c:numRef>
          </c:val>
          <c:extLst>
            <c:ext xmlns:c16="http://schemas.microsoft.com/office/drawing/2014/chart" uri="{C3380CC4-5D6E-409C-BE32-E72D297353CC}">
              <c16:uniqueId val="{0000000A-A74B-43ED-8B16-9D12AB466E5A}"/>
            </c:ext>
          </c:extLst>
        </c:ser>
        <c:ser>
          <c:idx val="4"/>
          <c:order val="4"/>
          <c:tx>
            <c:strRef>
              <c:f>Sheet1!$F$1</c:f>
              <c:strCache>
                <c:ptCount val="1"/>
                <c:pt idx="0">
                  <c:v>&lt;10% increase</c:v>
                </c:pt>
              </c:strCache>
            </c:strRef>
          </c:tx>
          <c:spPr>
            <a:solidFill>
              <a:srgbClr val="2AD055"/>
            </a:solidFill>
            <a:ln>
              <a:noFill/>
            </a:ln>
            <a:effectLst/>
          </c:spPr>
          <c:invertIfNegative val="0"/>
          <c:cat>
            <c:strRef>
              <c:f>Sheet1!$A$2:$A$4</c:f>
              <c:strCache>
                <c:ptCount val="3"/>
                <c:pt idx="0">
                  <c:v>Q2 - 2020</c:v>
                </c:pt>
                <c:pt idx="1">
                  <c:v>Q3 - 2020</c:v>
                </c:pt>
                <c:pt idx="2">
                  <c:v>Q4 - 2020</c:v>
                </c:pt>
              </c:strCache>
            </c:strRef>
          </c:cat>
          <c:val>
            <c:numRef>
              <c:f>Sheet1!$F$2:$F$4</c:f>
              <c:numCache>
                <c:formatCode>0%</c:formatCode>
                <c:ptCount val="3"/>
                <c:pt idx="0">
                  <c:v>0</c:v>
                </c:pt>
                <c:pt idx="1">
                  <c:v>0.10810810810810811</c:v>
                </c:pt>
                <c:pt idx="2">
                  <c:v>0</c:v>
                </c:pt>
              </c:numCache>
            </c:numRef>
          </c:val>
          <c:extLst>
            <c:ext xmlns:c16="http://schemas.microsoft.com/office/drawing/2014/chart" uri="{C3380CC4-5D6E-409C-BE32-E72D297353CC}">
              <c16:uniqueId val="{0000000B-A74B-43ED-8B16-9D12AB466E5A}"/>
            </c:ext>
          </c:extLst>
        </c:ser>
        <c:ser>
          <c:idx val="5"/>
          <c:order val="5"/>
          <c:tx>
            <c:strRef>
              <c:f>Sheet1!$G$1</c:f>
              <c:strCache>
                <c:ptCount val="1"/>
                <c:pt idx="0">
                  <c:v>10-20% increase</c:v>
                </c:pt>
              </c:strCache>
            </c:strRef>
          </c:tx>
          <c:spPr>
            <a:solidFill>
              <a:srgbClr val="24B249"/>
            </a:solidFill>
            <a:ln>
              <a:noFill/>
            </a:ln>
            <a:effectLst/>
          </c:spPr>
          <c:invertIfNegative val="0"/>
          <c:dLbls>
            <c:dLbl>
              <c:idx val="0"/>
              <c:layout>
                <c:manualLayout>
                  <c:x val="9.1958911175252997E-3"/>
                  <c:y val="2.3766683830208219E-4"/>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15:layout>
                    <c:manualLayout>
                      <c:w val="0.19808173107813615"/>
                      <c:h val="7.4979606241357966E-2"/>
                    </c:manualLayout>
                  </c15:layout>
                </c:ext>
                <c:ext xmlns:c16="http://schemas.microsoft.com/office/drawing/2014/chart" uri="{C3380CC4-5D6E-409C-BE32-E72D297353CC}">
                  <c16:uniqueId val="{0000000C-A74B-43ED-8B16-9D12AB466E5A}"/>
                </c:ext>
              </c:extLst>
            </c:dLbl>
            <c:dLbl>
              <c:idx val="1"/>
              <c:delete val="1"/>
              <c:extLst>
                <c:ext xmlns:c15="http://schemas.microsoft.com/office/drawing/2012/chart" uri="{CE6537A1-D6FC-4f65-9D91-7224C49458BB}"/>
                <c:ext xmlns:c16="http://schemas.microsoft.com/office/drawing/2014/chart" uri="{C3380CC4-5D6E-409C-BE32-E72D297353CC}">
                  <c16:uniqueId val="{0000000D-A74B-43ED-8B16-9D12AB466E5A}"/>
                </c:ext>
              </c:extLst>
            </c:dLbl>
            <c:dLbl>
              <c:idx val="2"/>
              <c:delete val="1"/>
              <c:extLst>
                <c:ext xmlns:c15="http://schemas.microsoft.com/office/drawing/2012/chart" uri="{CE6537A1-D6FC-4f65-9D91-7224C49458BB}"/>
                <c:ext xmlns:c16="http://schemas.microsoft.com/office/drawing/2014/chart" uri="{C3380CC4-5D6E-409C-BE32-E72D297353CC}">
                  <c16:uniqueId val="{0000000E-A74B-43ED-8B16-9D12AB466E5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Q2 - 2020</c:v>
                </c:pt>
                <c:pt idx="1">
                  <c:v>Q3 - 2020</c:v>
                </c:pt>
                <c:pt idx="2">
                  <c:v>Q4 - 2020</c:v>
                </c:pt>
              </c:strCache>
            </c:strRef>
          </c:cat>
          <c:val>
            <c:numRef>
              <c:f>Sheet1!$G$2:$G$4</c:f>
              <c:numCache>
                <c:formatCode>0%</c:formatCode>
                <c:ptCount val="3"/>
                <c:pt idx="0">
                  <c:v>0.10810810810810811</c:v>
                </c:pt>
                <c:pt idx="1">
                  <c:v>5.4054054054054057E-2</c:v>
                </c:pt>
                <c:pt idx="2">
                  <c:v>5.4054054054054057E-2</c:v>
                </c:pt>
              </c:numCache>
            </c:numRef>
          </c:val>
          <c:extLst>
            <c:ext xmlns:c16="http://schemas.microsoft.com/office/drawing/2014/chart" uri="{C3380CC4-5D6E-409C-BE32-E72D297353CC}">
              <c16:uniqueId val="{0000000F-A74B-43ED-8B16-9D12AB466E5A}"/>
            </c:ext>
          </c:extLst>
        </c:ser>
        <c:ser>
          <c:idx val="6"/>
          <c:order val="6"/>
          <c:tx>
            <c:strRef>
              <c:f>Sheet1!$H$1</c:f>
              <c:strCache>
                <c:ptCount val="1"/>
                <c:pt idx="0">
                  <c:v>&gt; 20% increase</c:v>
                </c:pt>
              </c:strCache>
            </c:strRef>
          </c:tx>
          <c:spPr>
            <a:solidFill>
              <a:schemeClr val="accent5">
                <a:lumMod val="75000"/>
              </a:schemeClr>
            </a:solidFill>
            <a:ln>
              <a:noFill/>
            </a:ln>
            <a:effectLst/>
          </c:spPr>
          <c:invertIfNegative val="0"/>
          <c:dLbls>
            <c:dLbl>
              <c:idx val="0"/>
              <c:layout>
                <c:manualLayout>
                  <c:x val="-4.5083118005238869E-3"/>
                  <c:y val="-2.9390154298310337E-3"/>
                </c:manualLayout>
              </c:layout>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A74B-43ED-8B16-9D12AB466E5A}"/>
                </c:ext>
              </c:extLst>
            </c:dLbl>
            <c:dLbl>
              <c:idx val="1"/>
              <c:delete val="1"/>
              <c:extLst>
                <c:ext xmlns:c15="http://schemas.microsoft.com/office/drawing/2012/chart" uri="{CE6537A1-D6FC-4f65-9D91-7224C49458BB}"/>
                <c:ext xmlns:c16="http://schemas.microsoft.com/office/drawing/2014/chart" uri="{C3380CC4-5D6E-409C-BE32-E72D297353CC}">
                  <c16:uniqueId val="{00000011-A74B-43ED-8B16-9D12AB466E5A}"/>
                </c:ext>
              </c:extLst>
            </c:dLbl>
            <c:dLbl>
              <c:idx val="2"/>
              <c:delete val="1"/>
              <c:extLst>
                <c:ext xmlns:c15="http://schemas.microsoft.com/office/drawing/2012/chart" uri="{CE6537A1-D6FC-4f65-9D91-7224C49458BB}"/>
                <c:ext xmlns:c16="http://schemas.microsoft.com/office/drawing/2014/chart" uri="{C3380CC4-5D6E-409C-BE32-E72D297353CC}">
                  <c16:uniqueId val="{00000012-A74B-43ED-8B16-9D12AB466E5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mn-lt"/>
                    <a:ea typeface="+mn-ea"/>
                    <a:cs typeface="+mn-cs"/>
                  </a:defRPr>
                </a:pPr>
                <a:endParaRPr lang="en-US"/>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Q2 - 2020</c:v>
                </c:pt>
                <c:pt idx="1">
                  <c:v>Q3 - 2020</c:v>
                </c:pt>
                <c:pt idx="2">
                  <c:v>Q4 - 2020</c:v>
                </c:pt>
              </c:strCache>
            </c:strRef>
          </c:cat>
          <c:val>
            <c:numRef>
              <c:f>Sheet1!$H$2:$H$4</c:f>
              <c:numCache>
                <c:formatCode>0%</c:formatCode>
                <c:ptCount val="3"/>
                <c:pt idx="0">
                  <c:v>5.4054054054054057E-2</c:v>
                </c:pt>
                <c:pt idx="1">
                  <c:v>2.7027027027027029E-2</c:v>
                </c:pt>
                <c:pt idx="2">
                  <c:v>0</c:v>
                </c:pt>
              </c:numCache>
            </c:numRef>
          </c:val>
          <c:extLst>
            <c:ext xmlns:c16="http://schemas.microsoft.com/office/drawing/2014/chart" uri="{C3380CC4-5D6E-409C-BE32-E72D297353CC}">
              <c16:uniqueId val="{00000013-A74B-43ED-8B16-9D12AB466E5A}"/>
            </c:ext>
          </c:extLst>
        </c:ser>
        <c:dLbls>
          <c:showLegendKey val="0"/>
          <c:showVal val="0"/>
          <c:showCatName val="0"/>
          <c:showSerName val="0"/>
          <c:showPercent val="0"/>
          <c:showBubbleSize val="0"/>
        </c:dLbls>
        <c:gapWidth val="75"/>
        <c:overlap val="100"/>
        <c:axId val="220124592"/>
        <c:axId val="220125680"/>
        <c:extLst>
          <c:ext xmlns:c15="http://schemas.microsoft.com/office/drawing/2012/chart" uri="{02D57815-91ED-43cb-92C2-25804820EDAC}">
            <c15:filteredBarSeries>
              <c15:ser>
                <c:idx val="3"/>
                <c:order val="3"/>
                <c:tx>
                  <c:strRef>
                    <c:extLst>
                      <c:ext uri="{02D57815-91ED-43cb-92C2-25804820EDAC}">
                        <c15:formulaRef>
                          <c15:sqref>Sheet1!$E$1</c15:sqref>
                        </c15:formulaRef>
                      </c:ext>
                    </c:extLst>
                    <c:strCache>
                      <c:ptCount val="1"/>
                      <c:pt idx="0">
                        <c:v>No Change</c:v>
                      </c:pt>
                    </c:strCache>
                  </c:strRef>
                </c:tx>
                <c:spPr>
                  <a:solidFill>
                    <a:schemeClr val="tx2"/>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extLst>
                      <c:ext uri="{CE6537A1-D6FC-4f65-9D91-7224C49458BB}"/>
                      <c:ext xmlns:c16="http://schemas.microsoft.com/office/drawing/2014/chart" uri="{C3380CC4-5D6E-409C-BE32-E72D297353CC}">
                        <c16:uniqueId val="{00000014-A74B-43ED-8B16-9D12AB466E5A}"/>
                      </c:ext>
                    </c:extLst>
                  </c:dLbl>
                  <c:dLbl>
                    <c:idx val="1"/>
                    <c:delete val="1"/>
                    <c:extLst>
                      <c:ext uri="{CE6537A1-D6FC-4f65-9D91-7224C49458BB}"/>
                      <c:ext xmlns:c16="http://schemas.microsoft.com/office/drawing/2014/chart" uri="{C3380CC4-5D6E-409C-BE32-E72D297353CC}">
                        <c16:uniqueId val="{00000015-A74B-43ED-8B16-9D12AB466E5A}"/>
                      </c:ext>
                    </c:extLst>
                  </c:dLbl>
                  <c:dLbl>
                    <c:idx val="2"/>
                    <c:delete val="1"/>
                    <c:extLst>
                      <c:ext uri="{CE6537A1-D6FC-4f65-9D91-7224C49458BB}"/>
                      <c:ext xmlns:c16="http://schemas.microsoft.com/office/drawing/2014/chart" uri="{C3380CC4-5D6E-409C-BE32-E72D297353CC}">
                        <c16:uniqueId val="{00000016-A74B-43ED-8B16-9D12AB466E5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Sheet1!$A$2:$A$4</c15:sqref>
                        </c15:formulaRef>
                      </c:ext>
                    </c:extLst>
                    <c:strCache>
                      <c:ptCount val="3"/>
                      <c:pt idx="0">
                        <c:v>Q2 - 2020</c:v>
                      </c:pt>
                      <c:pt idx="1">
                        <c:v>Q3 - 2020</c:v>
                      </c:pt>
                      <c:pt idx="2">
                        <c:v>Q4 - 2020</c:v>
                      </c:pt>
                    </c:strCache>
                  </c:strRef>
                </c:cat>
                <c:val>
                  <c:numRef>
                    <c:extLst>
                      <c:ext uri="{02D57815-91ED-43cb-92C2-25804820EDAC}">
                        <c15:formulaRef>
                          <c15:sqref>Sheet1!$E$2:$E$4</c15:sqref>
                        </c15:formulaRef>
                      </c:ext>
                    </c:extLst>
                    <c:numCache>
                      <c:formatCode>0%</c:formatCode>
                      <c:ptCount val="3"/>
                      <c:pt idx="0">
                        <c:v>0.10810810810810811</c:v>
                      </c:pt>
                      <c:pt idx="1">
                        <c:v>0.16216216216216217</c:v>
                      </c:pt>
                      <c:pt idx="2">
                        <c:v>0.35135135135135137</c:v>
                      </c:pt>
                    </c:numCache>
                  </c:numRef>
                </c:val>
                <c:extLst>
                  <c:ext xmlns:c16="http://schemas.microsoft.com/office/drawing/2014/chart" uri="{C3380CC4-5D6E-409C-BE32-E72D297353CC}">
                    <c16:uniqueId val="{00000017-A74B-43ED-8B16-9D12AB466E5A}"/>
                  </c:ext>
                </c:extLst>
              </c15:ser>
            </c15:filteredBarSeries>
          </c:ext>
        </c:extLst>
      </c:barChart>
      <c:catAx>
        <c:axId val="22012459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accent1"/>
                </a:solidFill>
                <a:latin typeface="+mj-lt"/>
                <a:ea typeface="+mn-ea"/>
                <a:cs typeface="+mn-cs"/>
              </a:defRPr>
            </a:pPr>
            <a:endParaRPr lang="en-US"/>
          </a:p>
        </c:txPr>
        <c:crossAx val="220125680"/>
        <c:crosses val="autoZero"/>
        <c:auto val="1"/>
        <c:lblAlgn val="ctr"/>
        <c:lblOffset val="100"/>
        <c:noMultiLvlLbl val="0"/>
      </c:catAx>
      <c:valAx>
        <c:axId val="220125680"/>
        <c:scaling>
          <c:orientation val="minMax"/>
          <c:max val="0.2"/>
          <c:min val="-0.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a:solidFill>
                      <a:schemeClr val="accent1"/>
                    </a:solidFill>
                    <a:latin typeface="+mj-lt"/>
                  </a:rPr>
                  <a:t>Share of respondents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accent1"/>
                </a:solidFill>
                <a:latin typeface="+mn-lt"/>
                <a:ea typeface="+mn-ea"/>
                <a:cs typeface="+mn-cs"/>
              </a:defRPr>
            </a:pPr>
            <a:endParaRPr lang="en-US"/>
          </a:p>
        </c:txPr>
        <c:crossAx val="220124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a:solidFill>
                  <a:schemeClr val="accent1"/>
                </a:solidFill>
                <a:latin typeface="+mj-lt"/>
              </a:rPr>
              <a:t>For each of the following, how do you expect your investment levels to change in the coming months?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Decrease</c:v>
                </c:pt>
              </c:strCache>
            </c:strRef>
          </c:tx>
          <c:spPr>
            <a:solidFill>
              <a:schemeClr val="accent3">
                <a:lumMod val="50000"/>
              </a:schemeClr>
            </a:solidFill>
            <a:ln>
              <a:noFill/>
            </a:ln>
            <a:effectLst/>
          </c:spPr>
          <c:invertIfNegative val="0"/>
          <c:dLbls>
            <c:dLbl>
              <c:idx val="0"/>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28E1-448F-B871-203D0AB1DDF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Ad spend - Brand</c:v>
                </c:pt>
                <c:pt idx="1">
                  <c:v>Ad spend - Performance</c:v>
                </c:pt>
                <c:pt idx="2">
                  <c:v>eCommerce</c:v>
                </c:pt>
                <c:pt idx="3">
                  <c:v>Customer experience</c:v>
                </c:pt>
                <c:pt idx="4">
                  <c:v>Earned media/PR</c:v>
                </c:pt>
                <c:pt idx="5">
                  <c:v>Data &amp; analytics</c:v>
                </c:pt>
                <c:pt idx="6">
                  <c:v>Technology</c:v>
                </c:pt>
              </c:strCache>
            </c:strRef>
          </c:cat>
          <c:val>
            <c:numRef>
              <c:f>Sheet1!$B$2:$B$8</c:f>
              <c:numCache>
                <c:formatCode>General</c:formatCode>
                <c:ptCount val="7"/>
                <c:pt idx="0">
                  <c:v>-0.56756756756756754</c:v>
                </c:pt>
                <c:pt idx="1">
                  <c:v>-0.40540540540540543</c:v>
                </c:pt>
                <c:pt idx="2">
                  <c:v>-0.1891891891891892</c:v>
                </c:pt>
                <c:pt idx="3">
                  <c:v>-0.35135135135135137</c:v>
                </c:pt>
                <c:pt idx="4">
                  <c:v>-0.32432432432432434</c:v>
                </c:pt>
                <c:pt idx="5">
                  <c:v>-0.10810810810810811</c:v>
                </c:pt>
                <c:pt idx="6">
                  <c:v>-8.1081081081081086E-2</c:v>
                </c:pt>
              </c:numCache>
            </c:numRef>
          </c:val>
          <c:extLst>
            <c:ext xmlns:c16="http://schemas.microsoft.com/office/drawing/2014/chart" uri="{C3380CC4-5D6E-409C-BE32-E72D297353CC}">
              <c16:uniqueId val="{00000001-28E1-448F-B871-203D0AB1DDFA}"/>
            </c:ext>
          </c:extLst>
        </c:ser>
        <c:ser>
          <c:idx val="2"/>
          <c:order val="1"/>
          <c:tx>
            <c:strRef>
              <c:f>Sheet1!$D$1</c:f>
              <c:strCache>
                <c:ptCount val="1"/>
                <c:pt idx="0">
                  <c:v>Increase</c:v>
                </c:pt>
              </c:strCache>
            </c:strRef>
          </c:tx>
          <c:spPr>
            <a:solidFill>
              <a:schemeClr val="accent5"/>
            </a:solidFill>
            <a:ln>
              <a:noFill/>
            </a:ln>
            <a:effectLst/>
          </c:spPr>
          <c:invertIfNegative val="0"/>
          <c:dLbls>
            <c:dLbl>
              <c:idx val="0"/>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28E1-448F-B871-203D0AB1DDF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Sheet1!$A$2:$A$8</c:f>
              <c:strCache>
                <c:ptCount val="7"/>
                <c:pt idx="0">
                  <c:v>Ad spend - Brand</c:v>
                </c:pt>
                <c:pt idx="1">
                  <c:v>Ad spend - Performance</c:v>
                </c:pt>
                <c:pt idx="2">
                  <c:v>eCommerce</c:v>
                </c:pt>
                <c:pt idx="3">
                  <c:v>Customer experience</c:v>
                </c:pt>
                <c:pt idx="4">
                  <c:v>Earned media/PR</c:v>
                </c:pt>
                <c:pt idx="5">
                  <c:v>Data &amp; analytics</c:v>
                </c:pt>
                <c:pt idx="6">
                  <c:v>Technology</c:v>
                </c:pt>
              </c:strCache>
            </c:strRef>
          </c:cat>
          <c:val>
            <c:numRef>
              <c:f>Sheet1!$D$2:$D$8</c:f>
              <c:numCache>
                <c:formatCode>General</c:formatCode>
                <c:ptCount val="7"/>
                <c:pt idx="0">
                  <c:v>0.24324324324324326</c:v>
                </c:pt>
                <c:pt idx="1">
                  <c:v>8.1081081081081086E-2</c:v>
                </c:pt>
                <c:pt idx="2">
                  <c:v>0.32432432432432434</c:v>
                </c:pt>
                <c:pt idx="3">
                  <c:v>0.27027027027027029</c:v>
                </c:pt>
                <c:pt idx="4">
                  <c:v>0.27027027027027029</c:v>
                </c:pt>
                <c:pt idx="5">
                  <c:v>0.21621621621621623</c:v>
                </c:pt>
                <c:pt idx="6">
                  <c:v>0.32432432432432434</c:v>
                </c:pt>
              </c:numCache>
            </c:numRef>
          </c:val>
          <c:extLst>
            <c:ext xmlns:c16="http://schemas.microsoft.com/office/drawing/2014/chart" uri="{C3380CC4-5D6E-409C-BE32-E72D297353CC}">
              <c16:uniqueId val="{00000003-28E1-448F-B871-203D0AB1DDFA}"/>
            </c:ext>
          </c:extLst>
        </c:ser>
        <c:dLbls>
          <c:showLegendKey val="0"/>
          <c:showVal val="0"/>
          <c:showCatName val="0"/>
          <c:showSerName val="0"/>
          <c:showPercent val="0"/>
          <c:showBubbleSize val="0"/>
        </c:dLbls>
        <c:gapWidth val="100"/>
        <c:overlap val="100"/>
        <c:axId val="220126768"/>
        <c:axId val="220123504"/>
      </c:barChart>
      <c:catAx>
        <c:axId val="22012676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accent1"/>
                </a:solidFill>
                <a:latin typeface="+mj-lt"/>
                <a:ea typeface="+mn-ea"/>
                <a:cs typeface="+mn-cs"/>
              </a:defRPr>
            </a:pPr>
            <a:endParaRPr lang="en-US"/>
          </a:p>
        </c:txPr>
        <c:crossAx val="220123504"/>
        <c:crosses val="autoZero"/>
        <c:auto val="1"/>
        <c:lblAlgn val="ctr"/>
        <c:lblOffset val="100"/>
        <c:noMultiLvlLbl val="0"/>
      </c:catAx>
      <c:valAx>
        <c:axId val="2201235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a:t>Share of respondents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01267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a:solidFill>
                  <a:schemeClr val="accent1"/>
                </a:solidFill>
                <a:latin typeface="+mj-lt"/>
              </a:rPr>
              <a:t>What importance are you currently placing on maintaining Share of Voice for your brand(s)?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7471784890339753"/>
          <c:y val="0.30463185945214033"/>
          <c:w val="0.80048643619372106"/>
          <c:h val="0.53671100778932246"/>
        </c:manualLayout>
      </c:layout>
      <c:barChart>
        <c:barDir val="col"/>
        <c:grouping val="percentStacked"/>
        <c:varyColors val="0"/>
        <c:ser>
          <c:idx val="0"/>
          <c:order val="0"/>
          <c:tx>
            <c:strRef>
              <c:f>Sheet1!$B$1</c:f>
              <c:strCache>
                <c:ptCount val="1"/>
                <c:pt idx="0">
                  <c:v>None</c:v>
                </c:pt>
              </c:strCache>
            </c:strRef>
          </c:tx>
          <c:spPr>
            <a:solidFill>
              <a:schemeClr val="accent5">
                <a:lumMod val="40000"/>
                <a:lumOff val="60000"/>
              </a:schemeClr>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6886-4E89-ADFC-B0E37501D0F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c:formatCode>
                <c:ptCount val="1"/>
                <c:pt idx="0">
                  <c:v>0.1</c:v>
                </c:pt>
              </c:numCache>
            </c:numRef>
          </c:val>
          <c:extLst>
            <c:ext xmlns:c16="http://schemas.microsoft.com/office/drawing/2014/chart" uri="{C3380CC4-5D6E-409C-BE32-E72D297353CC}">
              <c16:uniqueId val="{00000001-6886-4E89-ADFC-B0E37501D0F5}"/>
            </c:ext>
          </c:extLst>
        </c:ser>
        <c:ser>
          <c:idx val="1"/>
          <c:order val="1"/>
          <c:tx>
            <c:strRef>
              <c:f>Sheet1!$C$1</c:f>
              <c:strCache>
                <c:ptCount val="1"/>
                <c:pt idx="0">
                  <c:v>Low</c:v>
                </c:pt>
              </c:strCache>
            </c:strRef>
          </c:tx>
          <c:spPr>
            <a:solidFill>
              <a:schemeClr val="accent5">
                <a:lumMod val="60000"/>
                <a:lumOff val="40000"/>
              </a:schemeClr>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6886-4E89-ADFC-B0E37501D0F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c:formatCode>
                <c:ptCount val="1"/>
                <c:pt idx="0">
                  <c:v>7.4999999999999997E-2</c:v>
                </c:pt>
              </c:numCache>
            </c:numRef>
          </c:val>
          <c:extLst>
            <c:ext xmlns:c16="http://schemas.microsoft.com/office/drawing/2014/chart" uri="{C3380CC4-5D6E-409C-BE32-E72D297353CC}">
              <c16:uniqueId val="{00000003-6886-4E89-ADFC-B0E37501D0F5}"/>
            </c:ext>
          </c:extLst>
        </c:ser>
        <c:ser>
          <c:idx val="2"/>
          <c:order val="2"/>
          <c:tx>
            <c:strRef>
              <c:f>Sheet1!$D$1</c:f>
              <c:strCache>
                <c:ptCount val="1"/>
                <c:pt idx="0">
                  <c:v>Medium</c:v>
                </c:pt>
              </c:strCache>
            </c:strRef>
          </c:tx>
          <c:spPr>
            <a:solidFill>
              <a:schemeClr val="accent5"/>
            </a:solidFill>
            <a:ln>
              <a:noFill/>
            </a:ln>
            <a:effectLst/>
          </c:spPr>
          <c:invertIfNegative val="0"/>
          <c:dLbls>
            <c:dLbl>
              <c:idx val="0"/>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6886-4E89-ADFC-B0E37501D0F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c:f>
              <c:numCache>
                <c:formatCode>General</c:formatCode>
                <c:ptCount val="1"/>
              </c:numCache>
            </c:numRef>
          </c:cat>
          <c:val>
            <c:numRef>
              <c:f>Sheet1!$D$2</c:f>
              <c:numCache>
                <c:formatCode>0%</c:formatCode>
                <c:ptCount val="1"/>
                <c:pt idx="0">
                  <c:v>0.25</c:v>
                </c:pt>
              </c:numCache>
            </c:numRef>
          </c:val>
          <c:extLst>
            <c:ext xmlns:c16="http://schemas.microsoft.com/office/drawing/2014/chart" uri="{C3380CC4-5D6E-409C-BE32-E72D297353CC}">
              <c16:uniqueId val="{00000005-6886-4E89-ADFC-B0E37501D0F5}"/>
            </c:ext>
          </c:extLst>
        </c:ser>
        <c:ser>
          <c:idx val="3"/>
          <c:order val="3"/>
          <c:tx>
            <c:strRef>
              <c:f>Sheet1!$E$1</c:f>
              <c:strCache>
                <c:ptCount val="1"/>
                <c:pt idx="0">
                  <c:v>High</c:v>
                </c:pt>
              </c:strCache>
            </c:strRef>
          </c:tx>
          <c:spPr>
            <a:solidFill>
              <a:schemeClr val="accent5">
                <a:lumMod val="75000"/>
              </a:schemeClr>
            </a:solidFill>
            <a:ln>
              <a:noFill/>
            </a:ln>
            <a:effectLst/>
          </c:spPr>
          <c:invertIfNegative val="0"/>
          <c:dLbls>
            <c:dLbl>
              <c:idx val="0"/>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6886-4E89-ADFC-B0E37501D0F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Sheet1!$E$2</c:f>
              <c:numCache>
                <c:formatCode>0%</c:formatCode>
                <c:ptCount val="1"/>
                <c:pt idx="0">
                  <c:v>0.57499999999999996</c:v>
                </c:pt>
              </c:numCache>
            </c:numRef>
          </c:val>
          <c:extLst>
            <c:ext xmlns:c16="http://schemas.microsoft.com/office/drawing/2014/chart" uri="{C3380CC4-5D6E-409C-BE32-E72D297353CC}">
              <c16:uniqueId val="{00000007-6886-4E89-ADFC-B0E37501D0F5}"/>
            </c:ext>
          </c:extLst>
        </c:ser>
        <c:dLbls>
          <c:showLegendKey val="0"/>
          <c:showVal val="0"/>
          <c:showCatName val="0"/>
          <c:showSerName val="0"/>
          <c:showPercent val="0"/>
          <c:showBubbleSize val="0"/>
        </c:dLbls>
        <c:gapWidth val="150"/>
        <c:overlap val="100"/>
        <c:axId val="220129488"/>
        <c:axId val="220124048"/>
      </c:barChart>
      <c:catAx>
        <c:axId val="220129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0124048"/>
        <c:crosses val="autoZero"/>
        <c:auto val="1"/>
        <c:lblAlgn val="ctr"/>
        <c:lblOffset val="100"/>
        <c:noMultiLvlLbl val="0"/>
      </c:catAx>
      <c:valAx>
        <c:axId val="2201240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a:t>Share of respondents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01294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a:solidFill>
                  <a:schemeClr val="accent1"/>
                </a:solidFill>
                <a:latin typeface="+mj-lt"/>
              </a:rPr>
              <a:t>In the current market, how important are data and insights in your decision-making on media and marketing investment?</a:t>
            </a:r>
          </a:p>
        </c:rich>
      </c:tx>
      <c:overlay val="0"/>
      <c:spPr>
        <a:noFill/>
        <a:ln>
          <a:noFill/>
        </a:ln>
        <a:effectLst/>
      </c:spPr>
    </c:title>
    <c:autoTitleDeleted val="0"/>
    <c:plotArea>
      <c:layout/>
      <c:barChart>
        <c:barDir val="col"/>
        <c:grouping val="percentStacked"/>
        <c:varyColors val="0"/>
        <c:ser>
          <c:idx val="0"/>
          <c:order val="0"/>
          <c:tx>
            <c:strRef>
              <c:f>Sheet1!$B$1</c:f>
              <c:strCache>
                <c:ptCount val="1"/>
                <c:pt idx="0">
                  <c:v>Slightly important</c:v>
                </c:pt>
              </c:strCache>
            </c:strRef>
          </c:tx>
          <c:spPr>
            <a:solidFill>
              <a:schemeClr val="accent5">
                <a:lumMod val="40000"/>
                <a:lumOff val="60000"/>
              </a:schemeClr>
            </a:solidFill>
            <a:ln>
              <a:noFill/>
            </a:ln>
            <a:effectLst/>
          </c:spPr>
          <c:invertIfNegative val="0"/>
          <c:dLbls>
            <c:dLbl>
              <c:idx val="0"/>
              <c:spPr>
                <a:noFill/>
                <a:ln>
                  <a:noFill/>
                </a:ln>
                <a:effectLst/>
              </c:spPr>
              <c:txPr>
                <a:bodyPr rot="0" spcFirstLastPara="1" vertOverflow="ellipsis" vert="horz" wrap="none" lIns="38100" tIns="19050" rIns="38100" bIns="19050" anchor="ctr" anchorCtr="1">
                  <a:spAutoFit/>
                </a:bodyPr>
                <a:lstStyle/>
                <a:p>
                  <a:pPr>
                    <a:defRPr sz="1197" b="0" i="0" u="none" strike="noStrike" kern="1200" baseline="0">
                      <a:solidFill>
                        <a:schemeClr val="accent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5CF0-4C01-BDA9-B6AF0DA4154C}"/>
                </c:ext>
              </c:extLst>
            </c:dLbl>
            <c:spPr>
              <a:noFill/>
              <a:ln>
                <a:noFill/>
              </a:ln>
              <a:effectLst/>
            </c:spPr>
            <c:txPr>
              <a:bodyPr rot="0" spcFirstLastPara="1" vertOverflow="ellipsis" vert="horz" wrap="non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c:formatCode>
                <c:ptCount val="1"/>
                <c:pt idx="0">
                  <c:v>0.05</c:v>
                </c:pt>
              </c:numCache>
            </c:numRef>
          </c:val>
          <c:extLst>
            <c:ext xmlns:c16="http://schemas.microsoft.com/office/drawing/2014/chart" uri="{C3380CC4-5D6E-409C-BE32-E72D297353CC}">
              <c16:uniqueId val="{00000001-5CF0-4C01-BDA9-B6AF0DA4154C}"/>
            </c:ext>
          </c:extLst>
        </c:ser>
        <c:ser>
          <c:idx val="1"/>
          <c:order val="1"/>
          <c:tx>
            <c:strRef>
              <c:f>Sheet1!$C$1</c:f>
              <c:strCache>
                <c:ptCount val="1"/>
                <c:pt idx="0">
                  <c:v>Moderately Important</c:v>
                </c:pt>
              </c:strCache>
            </c:strRef>
          </c:tx>
          <c:spPr>
            <a:solidFill>
              <a:schemeClr val="accent5">
                <a:lumMod val="60000"/>
                <a:lumOff val="40000"/>
              </a:schemeClr>
            </a:solidFill>
            <a:ln>
              <a:noFill/>
            </a:ln>
            <a:effectLst/>
          </c:spPr>
          <c:invertIfNegative val="0"/>
          <c:dLbls>
            <c:dLbl>
              <c:idx val="0"/>
              <c:spPr>
                <a:noFill/>
                <a:ln>
                  <a:noFill/>
                </a:ln>
                <a:effectLst/>
              </c:spPr>
              <c:txPr>
                <a:bodyPr rot="0" spcFirstLastPara="1" vertOverflow="ellipsis" vert="horz" wrap="none" lIns="39600" tIns="18000" rIns="39600" bIns="18000" anchor="ctr" anchorCtr="1">
                  <a:spAutoFit/>
                </a:bodyPr>
                <a:lstStyle/>
                <a:p>
                  <a:pPr>
                    <a:defRPr sz="1197" b="0" i="0" u="none" strike="noStrike" kern="1200" baseline="0">
                      <a:solidFill>
                        <a:schemeClr val="accent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2-5CF0-4C01-BDA9-B6AF0DA4154C}"/>
                </c:ext>
              </c:extLst>
            </c:dLbl>
            <c:spPr>
              <a:noFill/>
              <a:ln>
                <a:noFill/>
              </a:ln>
              <a:effectLst/>
            </c:spPr>
            <c:txPr>
              <a:bodyPr rot="0" spcFirstLastPara="1" vertOverflow="ellipsis" vert="horz" wrap="none" lIns="39600" tIns="18000" rIns="39600" bIns="1800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c:formatCode>
                <c:ptCount val="1"/>
                <c:pt idx="0">
                  <c:v>0.1</c:v>
                </c:pt>
              </c:numCache>
            </c:numRef>
          </c:val>
          <c:extLst>
            <c:ext xmlns:c16="http://schemas.microsoft.com/office/drawing/2014/chart" uri="{C3380CC4-5D6E-409C-BE32-E72D297353CC}">
              <c16:uniqueId val="{00000003-5CF0-4C01-BDA9-B6AF0DA4154C}"/>
            </c:ext>
          </c:extLst>
        </c:ser>
        <c:ser>
          <c:idx val="2"/>
          <c:order val="2"/>
          <c:tx>
            <c:strRef>
              <c:f>Sheet1!$D$1</c:f>
              <c:strCache>
                <c:ptCount val="1"/>
                <c:pt idx="0">
                  <c:v>Very Important</c:v>
                </c:pt>
              </c:strCache>
            </c:strRef>
          </c:tx>
          <c:spPr>
            <a:solidFill>
              <a:schemeClr val="accent5"/>
            </a:solidFill>
            <a:ln>
              <a:noFill/>
            </a:ln>
            <a:effectLst/>
          </c:spPr>
          <c:invertIfNegative val="0"/>
          <c:dLbls>
            <c:dLbl>
              <c:idx val="0"/>
              <c:spPr>
                <a:noFill/>
                <a:ln>
                  <a:noFill/>
                </a:ln>
                <a:effectLst/>
              </c:spPr>
              <c:txPr>
                <a:bodyPr rot="0" spcFirstLastPara="1" vertOverflow="ellipsis" vert="horz" wrap="non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5CF0-4C01-BDA9-B6AF0DA4154C}"/>
                </c:ext>
              </c:extLst>
            </c:dLbl>
            <c:spPr>
              <a:noFill/>
              <a:ln>
                <a:noFill/>
              </a:ln>
              <a:effectLst/>
            </c:spPr>
            <c:txPr>
              <a:bodyPr rot="0" spcFirstLastPara="1" vertOverflow="ellipsis" vert="horz" wrap="non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c:f>
              <c:numCache>
                <c:formatCode>General</c:formatCode>
                <c:ptCount val="1"/>
              </c:numCache>
            </c:numRef>
          </c:cat>
          <c:val>
            <c:numRef>
              <c:f>Sheet1!$D$2</c:f>
              <c:numCache>
                <c:formatCode>0%</c:formatCode>
                <c:ptCount val="1"/>
                <c:pt idx="0">
                  <c:v>0.45</c:v>
                </c:pt>
              </c:numCache>
            </c:numRef>
          </c:val>
          <c:extLst>
            <c:ext xmlns:c16="http://schemas.microsoft.com/office/drawing/2014/chart" uri="{C3380CC4-5D6E-409C-BE32-E72D297353CC}">
              <c16:uniqueId val="{00000005-5CF0-4C01-BDA9-B6AF0DA4154C}"/>
            </c:ext>
          </c:extLst>
        </c:ser>
        <c:ser>
          <c:idx val="3"/>
          <c:order val="3"/>
          <c:tx>
            <c:strRef>
              <c:f>Sheet1!$E$1</c:f>
              <c:strCache>
                <c:ptCount val="1"/>
                <c:pt idx="0">
                  <c:v>Extremely important</c:v>
                </c:pt>
              </c:strCache>
            </c:strRef>
          </c:tx>
          <c:spPr>
            <a:solidFill>
              <a:schemeClr val="accent5">
                <a:lumMod val="75000"/>
              </a:schemeClr>
            </a:solidFill>
            <a:ln>
              <a:noFill/>
            </a:ln>
            <a:effectLst/>
          </c:spPr>
          <c:invertIfNegative val="0"/>
          <c:dLbls>
            <c:dLbl>
              <c:idx val="0"/>
              <c:spPr>
                <a:noFill/>
                <a:ln>
                  <a:noFill/>
                </a:ln>
                <a:effectLst/>
              </c:spPr>
              <c:txPr>
                <a:bodyPr rot="0" spcFirstLastPara="1" vertOverflow="ellipsis" vert="horz" wrap="non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6-5CF0-4C01-BDA9-B6AF0DA4154C}"/>
                </c:ext>
              </c:extLst>
            </c:dLbl>
            <c:spPr>
              <a:noFill/>
              <a:ln>
                <a:noFill/>
              </a:ln>
              <a:effectLst/>
            </c:spPr>
            <c:txPr>
              <a:bodyPr rot="0" spcFirstLastPara="1" vertOverflow="ellipsis" vert="horz" wrap="non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numCache>
            </c:numRef>
          </c:cat>
          <c:val>
            <c:numRef>
              <c:f>Sheet1!$E$2</c:f>
              <c:numCache>
                <c:formatCode>0%</c:formatCode>
                <c:ptCount val="1"/>
                <c:pt idx="0">
                  <c:v>0.4</c:v>
                </c:pt>
              </c:numCache>
            </c:numRef>
          </c:val>
          <c:extLst>
            <c:ext xmlns:c16="http://schemas.microsoft.com/office/drawing/2014/chart" uri="{C3380CC4-5D6E-409C-BE32-E72D297353CC}">
              <c16:uniqueId val="{00000007-5CF0-4C01-BDA9-B6AF0DA4154C}"/>
            </c:ext>
          </c:extLst>
        </c:ser>
        <c:dLbls>
          <c:showLegendKey val="0"/>
          <c:showVal val="0"/>
          <c:showCatName val="0"/>
          <c:showSerName val="0"/>
          <c:showPercent val="0"/>
          <c:showBubbleSize val="0"/>
        </c:dLbls>
        <c:gapWidth val="150"/>
        <c:overlap val="100"/>
        <c:axId val="220130576"/>
        <c:axId val="220125136"/>
      </c:barChart>
      <c:catAx>
        <c:axId val="220130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0125136"/>
        <c:crosses val="autoZero"/>
        <c:auto val="1"/>
        <c:lblAlgn val="ctr"/>
        <c:lblOffset val="100"/>
        <c:noMultiLvlLbl val="0"/>
      </c:catAx>
      <c:valAx>
        <c:axId val="2201251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a:t>Share of respondents</a:t>
                </a:r>
              </a:p>
            </c:rich>
          </c:tx>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0130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a:solidFill>
                  <a:schemeClr val="accent1"/>
                </a:solidFill>
                <a:latin typeface="+mj-lt"/>
              </a:rPr>
              <a:t>How do you rate the quality of the data and insights you receive for </a:t>
            </a:r>
            <a:br>
              <a:rPr lang="en-GB">
                <a:solidFill>
                  <a:schemeClr val="accent1"/>
                </a:solidFill>
                <a:latin typeface="+mj-lt"/>
              </a:rPr>
            </a:br>
            <a:r>
              <a:rPr lang="en-GB">
                <a:solidFill>
                  <a:schemeClr val="accent1"/>
                </a:solidFill>
                <a:latin typeface="+mj-lt"/>
              </a:rPr>
              <a:t>each of the following?</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Poor</c:v>
                </c:pt>
              </c:strCache>
            </c:strRef>
          </c:tx>
          <c:spPr>
            <a:solidFill>
              <a:schemeClr val="accent3">
                <a:lumMod val="50000"/>
              </a:schemeClr>
            </a:solidFill>
            <a:ln>
              <a:noFill/>
            </a:ln>
            <a:effectLst/>
          </c:spPr>
          <c:invertIfNegative val="0"/>
          <c:dLbls>
            <c:dLbl>
              <c:idx val="0"/>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1D54-46D3-B0B6-440568EAF5F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Brand performance</c:v>
                </c:pt>
                <c:pt idx="1">
                  <c:v>Consumer insights</c:v>
                </c:pt>
                <c:pt idx="2">
                  <c:v>Customer interaction</c:v>
                </c:pt>
                <c:pt idx="3">
                  <c:v>Media performance</c:v>
                </c:pt>
                <c:pt idx="4">
                  <c:v>Business performance</c:v>
                </c:pt>
              </c:strCache>
            </c:strRef>
          </c:cat>
          <c:val>
            <c:numRef>
              <c:f>Sheet1!$B$2:$B$6</c:f>
              <c:numCache>
                <c:formatCode>General</c:formatCode>
                <c:ptCount val="5"/>
                <c:pt idx="0">
                  <c:v>-0.1</c:v>
                </c:pt>
                <c:pt idx="1">
                  <c:v>-2.5000000000000001E-2</c:v>
                </c:pt>
                <c:pt idx="2">
                  <c:v>-0.125</c:v>
                </c:pt>
                <c:pt idx="3">
                  <c:v>-7.4999999999999997E-2</c:v>
                </c:pt>
                <c:pt idx="4">
                  <c:v>0</c:v>
                </c:pt>
              </c:numCache>
            </c:numRef>
          </c:val>
          <c:extLst>
            <c:ext xmlns:c16="http://schemas.microsoft.com/office/drawing/2014/chart" uri="{C3380CC4-5D6E-409C-BE32-E72D297353CC}">
              <c16:uniqueId val="{00000001-1D54-46D3-B0B6-440568EAF5FA}"/>
            </c:ext>
          </c:extLst>
        </c:ser>
        <c:ser>
          <c:idx val="2"/>
          <c:order val="1"/>
          <c:tx>
            <c:strRef>
              <c:f>Sheet1!$D$1</c:f>
              <c:strCache>
                <c:ptCount val="1"/>
                <c:pt idx="0">
                  <c:v>Good</c:v>
                </c:pt>
              </c:strCache>
            </c:strRef>
          </c:tx>
          <c:spPr>
            <a:solidFill>
              <a:schemeClr val="accent5"/>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1D54-46D3-B0B6-440568EAF5F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Sheet1!$A$2:$A$6</c:f>
              <c:strCache>
                <c:ptCount val="5"/>
                <c:pt idx="0">
                  <c:v>Brand performance</c:v>
                </c:pt>
                <c:pt idx="1">
                  <c:v>Consumer insights</c:v>
                </c:pt>
                <c:pt idx="2">
                  <c:v>Customer interaction</c:v>
                </c:pt>
                <c:pt idx="3">
                  <c:v>Media performance</c:v>
                </c:pt>
                <c:pt idx="4">
                  <c:v>Business performance</c:v>
                </c:pt>
              </c:strCache>
            </c:strRef>
          </c:cat>
          <c:val>
            <c:numRef>
              <c:f>Sheet1!$D$2:$D$6</c:f>
              <c:numCache>
                <c:formatCode>General</c:formatCode>
                <c:ptCount val="5"/>
                <c:pt idx="0">
                  <c:v>0.52500000000000002</c:v>
                </c:pt>
                <c:pt idx="1">
                  <c:v>0.5</c:v>
                </c:pt>
                <c:pt idx="2">
                  <c:v>0.5</c:v>
                </c:pt>
                <c:pt idx="3">
                  <c:v>0.35</c:v>
                </c:pt>
                <c:pt idx="4">
                  <c:v>0.5</c:v>
                </c:pt>
              </c:numCache>
            </c:numRef>
          </c:val>
          <c:extLst>
            <c:ext xmlns:c16="http://schemas.microsoft.com/office/drawing/2014/chart" uri="{C3380CC4-5D6E-409C-BE32-E72D297353CC}">
              <c16:uniqueId val="{00000003-1D54-46D3-B0B6-440568EAF5FA}"/>
            </c:ext>
          </c:extLst>
        </c:ser>
        <c:ser>
          <c:idx val="3"/>
          <c:order val="2"/>
          <c:tx>
            <c:strRef>
              <c:f>Sheet1!$E$1</c:f>
              <c:strCache>
                <c:ptCount val="1"/>
                <c:pt idx="0">
                  <c:v>Very good</c:v>
                </c:pt>
              </c:strCache>
            </c:strRef>
          </c:tx>
          <c:spPr>
            <a:solidFill>
              <a:schemeClr val="accent5">
                <a:lumMod val="75000"/>
              </a:schemeClr>
            </a:solidFill>
            <a:ln>
              <a:noFill/>
            </a:ln>
            <a:effectLst/>
          </c:spPr>
          <c:invertIfNegative val="0"/>
          <c:dLbls>
            <c:dLbl>
              <c:idx val="0"/>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1D54-46D3-B0B6-440568EAF5F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Sheet1!$A$2:$A$6</c:f>
              <c:strCache>
                <c:ptCount val="5"/>
                <c:pt idx="0">
                  <c:v>Brand performance</c:v>
                </c:pt>
                <c:pt idx="1">
                  <c:v>Consumer insights</c:v>
                </c:pt>
                <c:pt idx="2">
                  <c:v>Customer interaction</c:v>
                </c:pt>
                <c:pt idx="3">
                  <c:v>Media performance</c:v>
                </c:pt>
                <c:pt idx="4">
                  <c:v>Business performance</c:v>
                </c:pt>
              </c:strCache>
            </c:strRef>
          </c:cat>
          <c:val>
            <c:numRef>
              <c:f>Sheet1!$E$2:$E$6</c:f>
              <c:numCache>
                <c:formatCode>General</c:formatCode>
                <c:ptCount val="5"/>
                <c:pt idx="0">
                  <c:v>0.22500000000000001</c:v>
                </c:pt>
                <c:pt idx="1">
                  <c:v>0.25</c:v>
                </c:pt>
                <c:pt idx="2">
                  <c:v>2.5000000000000001E-2</c:v>
                </c:pt>
                <c:pt idx="3">
                  <c:v>0.2</c:v>
                </c:pt>
                <c:pt idx="4">
                  <c:v>0.4</c:v>
                </c:pt>
              </c:numCache>
            </c:numRef>
          </c:val>
          <c:extLst>
            <c:ext xmlns:c16="http://schemas.microsoft.com/office/drawing/2014/chart" uri="{C3380CC4-5D6E-409C-BE32-E72D297353CC}">
              <c16:uniqueId val="{00000005-1D54-46D3-B0B6-440568EAF5FA}"/>
            </c:ext>
          </c:extLst>
        </c:ser>
        <c:dLbls>
          <c:showLegendKey val="0"/>
          <c:showVal val="0"/>
          <c:showCatName val="0"/>
          <c:showSerName val="0"/>
          <c:showPercent val="0"/>
          <c:showBubbleSize val="0"/>
        </c:dLbls>
        <c:gapWidth val="100"/>
        <c:overlap val="100"/>
        <c:axId val="220131664"/>
        <c:axId val="220127856"/>
      </c:barChart>
      <c:catAx>
        <c:axId val="22013166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accent1"/>
                </a:solidFill>
                <a:latin typeface="+mj-lt"/>
                <a:ea typeface="+mn-ea"/>
                <a:cs typeface="+mn-cs"/>
              </a:defRPr>
            </a:pPr>
            <a:endParaRPr lang="en-US"/>
          </a:p>
        </c:txPr>
        <c:crossAx val="220127856"/>
        <c:crosses val="autoZero"/>
        <c:auto val="1"/>
        <c:lblAlgn val="ctr"/>
        <c:lblOffset val="100"/>
        <c:noMultiLvlLbl val="0"/>
      </c:catAx>
      <c:valAx>
        <c:axId val="2201278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a:t>Share of respondents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0131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a:solidFill>
                  <a:schemeClr val="accent1"/>
                </a:solidFill>
                <a:latin typeface="+mj-lt"/>
              </a:rPr>
              <a:t>How do you rate each of the following in helping you to adjust to today’s market conditions?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Poor</c:v>
                </c:pt>
              </c:strCache>
            </c:strRef>
          </c:tx>
          <c:spPr>
            <a:solidFill>
              <a:schemeClr val="accent3">
                <a:lumMod val="50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8014-44DC-905A-75694A34F137}"/>
                </c:ext>
              </c:extLst>
            </c:dLbl>
            <c:dLbl>
              <c:idx val="1"/>
              <c:delete val="1"/>
              <c:extLst>
                <c:ext xmlns:c15="http://schemas.microsoft.com/office/drawing/2012/chart" uri="{CE6537A1-D6FC-4f65-9D91-7224C49458BB}"/>
                <c:ext xmlns:c16="http://schemas.microsoft.com/office/drawing/2014/chart" uri="{C3380CC4-5D6E-409C-BE32-E72D297353CC}">
                  <c16:uniqueId val="{00000001-8014-44DC-905A-75694A34F137}"/>
                </c:ext>
              </c:extLst>
            </c:dLbl>
            <c:dLbl>
              <c:idx val="2"/>
              <c:delete val="1"/>
              <c:extLst>
                <c:ext xmlns:c15="http://schemas.microsoft.com/office/drawing/2012/chart" uri="{CE6537A1-D6FC-4f65-9D91-7224C49458BB}"/>
                <c:ext xmlns:c16="http://schemas.microsoft.com/office/drawing/2014/chart" uri="{C3380CC4-5D6E-409C-BE32-E72D297353CC}">
                  <c16:uniqueId val="{00000002-8014-44DC-905A-75694A34F137}"/>
                </c:ext>
              </c:extLst>
            </c:dLbl>
            <c:dLbl>
              <c:idx val="3"/>
              <c:delete val="1"/>
              <c:extLst>
                <c:ext xmlns:c15="http://schemas.microsoft.com/office/drawing/2012/chart" uri="{CE6537A1-D6FC-4f65-9D91-7224C49458BB}"/>
                <c:ext xmlns:c16="http://schemas.microsoft.com/office/drawing/2014/chart" uri="{C3380CC4-5D6E-409C-BE32-E72D297353CC}">
                  <c16:uniqueId val="{00000003-8014-44DC-905A-75694A34F137}"/>
                </c:ext>
              </c:extLst>
            </c:dLbl>
            <c:dLbl>
              <c:idx val="4"/>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0"/>
              <c:showCatName val="0"/>
              <c:showSerName val="1"/>
              <c:showPercent val="0"/>
              <c:showBubbleSize val="0"/>
              <c:extLst>
                <c:ext xmlns:c16="http://schemas.microsoft.com/office/drawing/2014/chart" uri="{C3380CC4-5D6E-409C-BE32-E72D297353CC}">
                  <c16:uniqueId val="{00000004-8014-44DC-905A-75694A34F13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Your internal marketing teams</c:v>
                </c:pt>
                <c:pt idx="1">
                  <c:v>Your broader organisation</c:v>
                </c:pt>
                <c:pt idx="2">
                  <c:v>Your creative agencies</c:v>
                </c:pt>
                <c:pt idx="3">
                  <c:v>Your media agencies</c:v>
                </c:pt>
                <c:pt idx="4">
                  <c:v>Your tech platforms</c:v>
                </c:pt>
              </c:strCache>
            </c:strRef>
          </c:cat>
          <c:val>
            <c:numRef>
              <c:f>Sheet1!$B$2:$B$6</c:f>
              <c:numCache>
                <c:formatCode>General</c:formatCode>
                <c:ptCount val="5"/>
                <c:pt idx="0">
                  <c:v>0</c:v>
                </c:pt>
                <c:pt idx="1">
                  <c:v>-2.5000000000000001E-2</c:v>
                </c:pt>
                <c:pt idx="2">
                  <c:v>-2.5000000000000001E-2</c:v>
                </c:pt>
                <c:pt idx="3">
                  <c:v>0</c:v>
                </c:pt>
                <c:pt idx="4">
                  <c:v>-0.1</c:v>
                </c:pt>
              </c:numCache>
            </c:numRef>
          </c:val>
          <c:extLst>
            <c:ext xmlns:c16="http://schemas.microsoft.com/office/drawing/2014/chart" uri="{C3380CC4-5D6E-409C-BE32-E72D297353CC}">
              <c16:uniqueId val="{00000005-8014-44DC-905A-75694A34F137}"/>
            </c:ext>
          </c:extLst>
        </c:ser>
        <c:ser>
          <c:idx val="2"/>
          <c:order val="1"/>
          <c:tx>
            <c:strRef>
              <c:f>Sheet1!$D$1</c:f>
              <c:strCache>
                <c:ptCount val="1"/>
                <c:pt idx="0">
                  <c:v>Good</c:v>
                </c:pt>
              </c:strCache>
            </c:strRef>
          </c:tx>
          <c:spPr>
            <a:solidFill>
              <a:schemeClr val="accent5"/>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solidFill>
                      <a:latin typeface="+mn-lt"/>
                      <a:ea typeface="+mn-ea"/>
                      <a:cs typeface="+mn-cs"/>
                    </a:defRPr>
                  </a:pPr>
                  <a:endParaRPr lang="en-US"/>
                </a:p>
              </c:txPr>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8014-44DC-905A-75694A34F13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Sheet1!$A$2:$A$6</c:f>
              <c:strCache>
                <c:ptCount val="5"/>
                <c:pt idx="0">
                  <c:v>Your internal marketing teams</c:v>
                </c:pt>
                <c:pt idx="1">
                  <c:v>Your broader organisation</c:v>
                </c:pt>
                <c:pt idx="2">
                  <c:v>Your creative agencies</c:v>
                </c:pt>
                <c:pt idx="3">
                  <c:v>Your media agencies</c:v>
                </c:pt>
                <c:pt idx="4">
                  <c:v>Your tech platforms</c:v>
                </c:pt>
              </c:strCache>
            </c:strRef>
          </c:cat>
          <c:val>
            <c:numRef>
              <c:f>Sheet1!$D$2:$D$6</c:f>
              <c:numCache>
                <c:formatCode>General</c:formatCode>
                <c:ptCount val="5"/>
                <c:pt idx="0">
                  <c:v>0.5</c:v>
                </c:pt>
                <c:pt idx="1">
                  <c:v>0.57499999999999996</c:v>
                </c:pt>
                <c:pt idx="2">
                  <c:v>0.4</c:v>
                </c:pt>
                <c:pt idx="3">
                  <c:v>0.52500000000000002</c:v>
                </c:pt>
                <c:pt idx="4">
                  <c:v>0.4</c:v>
                </c:pt>
              </c:numCache>
            </c:numRef>
          </c:val>
          <c:extLst>
            <c:ext xmlns:c16="http://schemas.microsoft.com/office/drawing/2014/chart" uri="{C3380CC4-5D6E-409C-BE32-E72D297353CC}">
              <c16:uniqueId val="{00000007-8014-44DC-905A-75694A34F137}"/>
            </c:ext>
          </c:extLst>
        </c:ser>
        <c:ser>
          <c:idx val="3"/>
          <c:order val="2"/>
          <c:tx>
            <c:strRef>
              <c:f>Sheet1!$E$1</c:f>
              <c:strCache>
                <c:ptCount val="1"/>
                <c:pt idx="0">
                  <c:v>Very good</c:v>
                </c:pt>
              </c:strCache>
            </c:strRef>
          </c:tx>
          <c:spPr>
            <a:solidFill>
              <a:schemeClr val="accent5">
                <a:lumMod val="75000"/>
              </a:schemeClr>
            </a:solidFill>
            <a:ln>
              <a:noFill/>
            </a:ln>
            <a:effectLst/>
          </c:spPr>
          <c:invertIfNegative val="0"/>
          <c:dLbls>
            <c:dLbl>
              <c:idx val="0"/>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8014-44DC-905A-75694A34F13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Sheet1!$A$2:$A$6</c:f>
              <c:strCache>
                <c:ptCount val="5"/>
                <c:pt idx="0">
                  <c:v>Your internal marketing teams</c:v>
                </c:pt>
                <c:pt idx="1">
                  <c:v>Your broader organisation</c:v>
                </c:pt>
                <c:pt idx="2">
                  <c:v>Your creative agencies</c:v>
                </c:pt>
                <c:pt idx="3">
                  <c:v>Your media agencies</c:v>
                </c:pt>
                <c:pt idx="4">
                  <c:v>Your tech platforms</c:v>
                </c:pt>
              </c:strCache>
            </c:strRef>
          </c:cat>
          <c:val>
            <c:numRef>
              <c:f>Sheet1!$E$2:$E$6</c:f>
              <c:numCache>
                <c:formatCode>General</c:formatCode>
                <c:ptCount val="5"/>
                <c:pt idx="0">
                  <c:v>0.45</c:v>
                </c:pt>
                <c:pt idx="1">
                  <c:v>0.3</c:v>
                </c:pt>
                <c:pt idx="2">
                  <c:v>0.22500000000000001</c:v>
                </c:pt>
                <c:pt idx="3">
                  <c:v>0.27500000000000002</c:v>
                </c:pt>
                <c:pt idx="4">
                  <c:v>0.17499999999999999</c:v>
                </c:pt>
              </c:numCache>
            </c:numRef>
          </c:val>
          <c:extLst>
            <c:ext xmlns:c16="http://schemas.microsoft.com/office/drawing/2014/chart" uri="{C3380CC4-5D6E-409C-BE32-E72D297353CC}">
              <c16:uniqueId val="{00000009-8014-44DC-905A-75694A34F137}"/>
            </c:ext>
          </c:extLst>
        </c:ser>
        <c:dLbls>
          <c:showLegendKey val="0"/>
          <c:showVal val="0"/>
          <c:showCatName val="0"/>
          <c:showSerName val="0"/>
          <c:showPercent val="0"/>
          <c:showBubbleSize val="0"/>
        </c:dLbls>
        <c:gapWidth val="100"/>
        <c:overlap val="100"/>
        <c:axId val="220132208"/>
        <c:axId val="220128400"/>
      </c:barChart>
      <c:catAx>
        <c:axId val="22013220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accent1"/>
                </a:solidFill>
                <a:latin typeface="+mj-lt"/>
                <a:ea typeface="+mn-ea"/>
                <a:cs typeface="+mn-cs"/>
              </a:defRPr>
            </a:pPr>
            <a:endParaRPr lang="en-US"/>
          </a:p>
        </c:txPr>
        <c:crossAx val="220128400"/>
        <c:crosses val="autoZero"/>
        <c:auto val="1"/>
        <c:lblAlgn val="ctr"/>
        <c:lblOffset val="100"/>
        <c:noMultiLvlLbl val="0"/>
      </c:catAx>
      <c:valAx>
        <c:axId val="220128400"/>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a:t>Share of respondents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0132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F526BFA5-1E3F-4E3F-9D91-44063505598E}" type="datetimeFigureOut">
              <a:rPr lang="en-GB" smtClean="0"/>
              <a:t>15/06/2020</a:t>
            </a:fld>
            <a:endParaRPr lang="en-GB"/>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573FA0F9-D9E2-4961-96D8-E1B71400E54F}" type="slidenum">
              <a:rPr lang="en-GB" smtClean="0"/>
              <a:t>‹#›</a:t>
            </a:fld>
            <a:endParaRPr lang="en-GB"/>
          </a:p>
        </p:txBody>
      </p:sp>
    </p:spTree>
    <p:extLst>
      <p:ext uri="{BB962C8B-B14F-4D97-AF65-F5344CB8AC3E}">
        <p14:creationId xmlns:p14="http://schemas.microsoft.com/office/powerpoint/2010/main" val="1909037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A38A373F-7BB4-4853-8FBD-8636BDC797DD}" type="datetimeFigureOut">
              <a:rPr lang="en-GB" smtClean="0"/>
              <a:t>15/06/2020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C8A10504-2838-4611-941E-B63CDA360040}" type="slidenum">
              <a:rPr lang="en-GB" smtClean="0"/>
              <a:t>‹#›</a:t>
            </a:fld>
            <a:endParaRPr lang="en-GB"/>
          </a:p>
        </p:txBody>
      </p:sp>
    </p:spTree>
    <p:extLst>
      <p:ext uri="{BB962C8B-B14F-4D97-AF65-F5344CB8AC3E}">
        <p14:creationId xmlns:p14="http://schemas.microsoft.com/office/powerpoint/2010/main" val="2223167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A10504-2838-4611-941E-B63CDA360040}" type="slidenum">
              <a:rPr lang="en-GB" smtClean="0"/>
              <a:t>3</a:t>
            </a:fld>
            <a:endParaRPr lang="en-GB"/>
          </a:p>
        </p:txBody>
      </p:sp>
    </p:spTree>
    <p:extLst>
      <p:ext uri="{BB962C8B-B14F-4D97-AF65-F5344CB8AC3E}">
        <p14:creationId xmlns:p14="http://schemas.microsoft.com/office/powerpoint/2010/main" val="37683465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hyperlink" Target="https://twitter.com/ebiquityglobal" TargetMode="External"/><Relationship Id="rId2" Type="http://schemas.openxmlformats.org/officeDocument/2006/relationships/hyperlink" Target="https://www.linkedin.com/company/ebiquity-plc/" TargetMode="External"/><Relationship Id="rId1" Type="http://schemas.openxmlformats.org/officeDocument/2006/relationships/slideMaster" Target="../slideMasters/slideMaster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hyperlink" Target="https://www.youtube.com/user/ebiquityglobal" TargetMode="External"/><Relationship Id="rId9" Type="http://schemas.openxmlformats.org/officeDocument/2006/relationships/image" Target="../media/image7.sv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hyperlink" Target="https://twitter.com/ebiquityglobal" TargetMode="External"/><Relationship Id="rId2" Type="http://schemas.openxmlformats.org/officeDocument/2006/relationships/hyperlink" Target="https://www.linkedin.com/company/ebiquity-plc/" TargetMode="External"/><Relationship Id="rId1" Type="http://schemas.openxmlformats.org/officeDocument/2006/relationships/slideMaster" Target="../slideMasters/slideMaster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hyperlink" Target="https://www.youtube.com/user/ebiquityglobal" TargetMode="External"/><Relationship Id="rId9" Type="http://schemas.openxmlformats.org/officeDocument/2006/relationships/image" Target="../media/image7.sv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No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F0D64C2-269C-4C81-B1C6-D9BAAF7A181F}"/>
              </a:ext>
            </a:extLst>
          </p:cNvPr>
          <p:cNvSpPr/>
          <p:nvPr userDrawn="1"/>
        </p:nvSpPr>
        <p:spPr>
          <a:xfrm>
            <a:off x="3235" y="0"/>
            <a:ext cx="12188765" cy="3429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Graphic 4">
            <a:extLst>
              <a:ext uri="{FF2B5EF4-FFF2-40B4-BE49-F238E27FC236}">
                <a16:creationId xmlns:a16="http://schemas.microsoft.com/office/drawing/2014/main" id="{01493729-4BCC-4421-9887-5C6E719A39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3429000"/>
            <a:ext cx="12192000" cy="3429000"/>
          </a:xfrm>
          <a:prstGeom prst="rect">
            <a:avLst/>
          </a:prstGeom>
        </p:spPr>
      </p:pic>
      <p:sp>
        <p:nvSpPr>
          <p:cNvPr id="2" name="Title 1">
            <a:extLst>
              <a:ext uri="{FF2B5EF4-FFF2-40B4-BE49-F238E27FC236}">
                <a16:creationId xmlns:a16="http://schemas.microsoft.com/office/drawing/2014/main" id="{B9DF6223-09C9-4DB1-9DEC-0689E4F85860}"/>
              </a:ext>
            </a:extLst>
          </p:cNvPr>
          <p:cNvSpPr>
            <a:spLocks noGrp="1"/>
          </p:cNvSpPr>
          <p:nvPr>
            <p:ph type="ctrTitle"/>
          </p:nvPr>
        </p:nvSpPr>
        <p:spPr>
          <a:xfrm>
            <a:off x="289113" y="3544397"/>
            <a:ext cx="8104724" cy="1108038"/>
          </a:xfrm>
        </p:spPr>
        <p:txBody>
          <a:bodyPr lIns="0" tIns="36000" rIns="36000" bIns="36000" anchor="ctr" anchorCtr="0">
            <a:noAutofit/>
          </a:bodyPr>
          <a:lstStyle>
            <a:lvl1pPr algn="l">
              <a:defRPr sz="6000" b="0">
                <a:solidFill>
                  <a:srgbClr val="001C55"/>
                </a:solidFill>
                <a:latin typeface="Mark for Ebiquity" panose="02000503030000020003" pitchFamily="50" charset="0"/>
              </a:defRPr>
            </a:lvl1pPr>
          </a:lstStyle>
          <a:p>
            <a:r>
              <a:rPr lang="en-US"/>
              <a:t>Click to edit</a:t>
            </a:r>
            <a:endParaRPr lang="en-GB"/>
          </a:p>
        </p:txBody>
      </p:sp>
      <p:sp>
        <p:nvSpPr>
          <p:cNvPr id="3" name="Subtitle 2">
            <a:extLst>
              <a:ext uri="{FF2B5EF4-FFF2-40B4-BE49-F238E27FC236}">
                <a16:creationId xmlns:a16="http://schemas.microsoft.com/office/drawing/2014/main" id="{F0B90220-8B01-4863-8D8D-F59F9BECC294}"/>
              </a:ext>
            </a:extLst>
          </p:cNvPr>
          <p:cNvSpPr>
            <a:spLocks noGrp="1"/>
          </p:cNvSpPr>
          <p:nvPr>
            <p:ph type="subTitle" idx="1"/>
          </p:nvPr>
        </p:nvSpPr>
        <p:spPr>
          <a:xfrm>
            <a:off x="289113" y="4729612"/>
            <a:ext cx="8104724" cy="982576"/>
          </a:xfrm>
        </p:spPr>
        <p:txBody>
          <a:bodyPr lIns="36000" tIns="36000" rIns="36000" bIns="36000" anchor="t" anchorCtr="0">
            <a:noAutofit/>
          </a:bodyPr>
          <a:lstStyle>
            <a:lvl1pPr marL="0" indent="0" algn="l">
              <a:buNone/>
              <a:defRPr sz="4800">
                <a:solidFill>
                  <a:srgbClr val="00ADDB"/>
                </a:solidFill>
                <a:latin typeface="Mark for Ebiquity Book" panose="02000503030000020003" pitchFamily="50" charset="0"/>
              </a:defRPr>
            </a:lvl1pPr>
            <a:lvl2pPr marL="457211" indent="0" algn="ctr">
              <a:buNone/>
              <a:defRPr sz="2000"/>
            </a:lvl2pPr>
            <a:lvl3pPr marL="914423" indent="0" algn="ctr">
              <a:buNone/>
              <a:defRPr sz="1801"/>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endParaRPr lang="en-GB"/>
          </a:p>
        </p:txBody>
      </p:sp>
      <p:grpSp>
        <p:nvGrpSpPr>
          <p:cNvPr id="8" name="Graphic 7">
            <a:extLst>
              <a:ext uri="{FF2B5EF4-FFF2-40B4-BE49-F238E27FC236}">
                <a16:creationId xmlns:a16="http://schemas.microsoft.com/office/drawing/2014/main" id="{F42F61D2-478E-4BE0-929F-E28E5ABC6953}"/>
              </a:ext>
            </a:extLst>
          </p:cNvPr>
          <p:cNvGrpSpPr/>
          <p:nvPr userDrawn="1"/>
        </p:nvGrpSpPr>
        <p:grpSpPr>
          <a:xfrm>
            <a:off x="334964" y="260842"/>
            <a:ext cx="2337216" cy="805937"/>
            <a:chOff x="10729633" y="6153150"/>
            <a:chExt cx="1104900" cy="381000"/>
          </a:xfrm>
          <a:solidFill>
            <a:schemeClr val="bg1"/>
          </a:solidFill>
        </p:grpSpPr>
        <p:sp>
          <p:nvSpPr>
            <p:cNvPr id="9" name="Freeform: Shape 8">
              <a:extLst>
                <a:ext uri="{FF2B5EF4-FFF2-40B4-BE49-F238E27FC236}">
                  <a16:creationId xmlns:a16="http://schemas.microsoft.com/office/drawing/2014/main" id="{D85E15BC-E825-4DCE-9918-E3A465624A70}"/>
                </a:ext>
              </a:extLst>
            </p:cNvPr>
            <p:cNvSpPr/>
            <p:nvPr/>
          </p:nvSpPr>
          <p:spPr>
            <a:xfrm>
              <a:off x="10721537" y="6220301"/>
              <a:ext cx="171450" cy="180975"/>
            </a:xfrm>
            <a:custGeom>
              <a:avLst/>
              <a:gdLst>
                <a:gd name="connsiteX0" fmla="*/ 52864 w 171450"/>
                <a:gd name="connsiteY0" fmla="*/ 77629 h 180975"/>
                <a:gd name="connsiteX1" fmla="*/ 123349 w 171450"/>
                <a:gd name="connsiteY1" fmla="*/ 77629 h 180975"/>
                <a:gd name="connsiteX2" fmla="*/ 89059 w 171450"/>
                <a:gd name="connsiteY2" fmla="*/ 45244 h 180975"/>
                <a:gd name="connsiteX3" fmla="*/ 52864 w 171450"/>
                <a:gd name="connsiteY3" fmla="*/ 77629 h 180975"/>
                <a:gd name="connsiteX4" fmla="*/ 166211 w 171450"/>
                <a:gd name="connsiteY4" fmla="*/ 91916 h 180975"/>
                <a:gd name="connsiteX5" fmla="*/ 165259 w 171450"/>
                <a:gd name="connsiteY5" fmla="*/ 106204 h 180975"/>
                <a:gd name="connsiteX6" fmla="*/ 51911 w 171450"/>
                <a:gd name="connsiteY6" fmla="*/ 106204 h 180975"/>
                <a:gd name="connsiteX7" fmla="*/ 92869 w 171450"/>
                <a:gd name="connsiteY7" fmla="*/ 139541 h 180975"/>
                <a:gd name="connsiteX8" fmla="*/ 132874 w 171450"/>
                <a:gd name="connsiteY8" fmla="*/ 124301 h 180975"/>
                <a:gd name="connsiteX9" fmla="*/ 157639 w 171450"/>
                <a:gd name="connsiteY9" fmla="*/ 151924 h 180975"/>
                <a:gd name="connsiteX10" fmla="*/ 90011 w 171450"/>
                <a:gd name="connsiteY10" fmla="*/ 175736 h 180975"/>
                <a:gd name="connsiteX11" fmla="*/ 7144 w 171450"/>
                <a:gd name="connsiteY11" fmla="*/ 91916 h 180975"/>
                <a:gd name="connsiteX12" fmla="*/ 88106 w 171450"/>
                <a:gd name="connsiteY12" fmla="*/ 7144 h 180975"/>
                <a:gd name="connsiteX13" fmla="*/ 166211 w 171450"/>
                <a:gd name="connsiteY13" fmla="*/ 919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450" h="180975">
                  <a:moveTo>
                    <a:pt x="52864" y="77629"/>
                  </a:moveTo>
                  <a:lnTo>
                    <a:pt x="123349" y="77629"/>
                  </a:lnTo>
                  <a:cubicBezTo>
                    <a:pt x="119539" y="57626"/>
                    <a:pt x="107156" y="45244"/>
                    <a:pt x="89059" y="45244"/>
                  </a:cubicBezTo>
                  <a:cubicBezTo>
                    <a:pt x="68104" y="45244"/>
                    <a:pt x="56674" y="57626"/>
                    <a:pt x="52864" y="77629"/>
                  </a:cubicBezTo>
                  <a:moveTo>
                    <a:pt x="166211" y="91916"/>
                  </a:moveTo>
                  <a:cubicBezTo>
                    <a:pt x="166211" y="96679"/>
                    <a:pt x="166211" y="102394"/>
                    <a:pt x="165259" y="106204"/>
                  </a:cubicBezTo>
                  <a:lnTo>
                    <a:pt x="51911" y="106204"/>
                  </a:lnTo>
                  <a:cubicBezTo>
                    <a:pt x="56674" y="129064"/>
                    <a:pt x="72866" y="139541"/>
                    <a:pt x="92869" y="139541"/>
                  </a:cubicBezTo>
                  <a:cubicBezTo>
                    <a:pt x="107156" y="139541"/>
                    <a:pt x="121444" y="133826"/>
                    <a:pt x="132874" y="124301"/>
                  </a:cubicBezTo>
                  <a:lnTo>
                    <a:pt x="157639" y="151924"/>
                  </a:lnTo>
                  <a:cubicBezTo>
                    <a:pt x="139541" y="168116"/>
                    <a:pt x="116681" y="175736"/>
                    <a:pt x="90011" y="175736"/>
                  </a:cubicBezTo>
                  <a:cubicBezTo>
                    <a:pt x="41434" y="175736"/>
                    <a:pt x="7144" y="142399"/>
                    <a:pt x="7144" y="91916"/>
                  </a:cubicBezTo>
                  <a:cubicBezTo>
                    <a:pt x="7144" y="41434"/>
                    <a:pt x="40481" y="7144"/>
                    <a:pt x="88106" y="7144"/>
                  </a:cubicBezTo>
                  <a:cubicBezTo>
                    <a:pt x="134779" y="8096"/>
                    <a:pt x="166211" y="42386"/>
                    <a:pt x="166211" y="91916"/>
                  </a:cubicBezTo>
                </a:path>
              </a:pathLst>
            </a:custGeom>
            <a:grpFill/>
            <a:ln w="9525" cap="flat">
              <a:noFill/>
              <a:prstDash val="solid"/>
              <a:miter/>
            </a:ln>
          </p:spPr>
          <p:txBody>
            <a:bodyPr rtlCol="0" anchor="ctr"/>
            <a:lstStyle/>
            <a:p>
              <a:endParaRPr lang="en-GB" sz="1801"/>
            </a:p>
          </p:txBody>
        </p:sp>
        <p:sp>
          <p:nvSpPr>
            <p:cNvPr id="10" name="Freeform: Shape 9">
              <a:extLst>
                <a:ext uri="{FF2B5EF4-FFF2-40B4-BE49-F238E27FC236}">
                  <a16:creationId xmlns:a16="http://schemas.microsoft.com/office/drawing/2014/main" id="{14E3D7D5-F74D-43EA-B81A-710A95C6C673}"/>
                </a:ext>
              </a:extLst>
            </p:cNvPr>
            <p:cNvSpPr/>
            <p:nvPr/>
          </p:nvSpPr>
          <p:spPr>
            <a:xfrm>
              <a:off x="10896797" y="6168866"/>
              <a:ext cx="180975" cy="228600"/>
            </a:xfrm>
            <a:custGeom>
              <a:avLst/>
              <a:gdLst>
                <a:gd name="connsiteX0" fmla="*/ 48101 w 180975"/>
                <a:gd name="connsiteY0" fmla="*/ 143351 h 228600"/>
                <a:gd name="connsiteX1" fmla="*/ 89059 w 180975"/>
                <a:gd name="connsiteY1" fmla="*/ 187166 h 228600"/>
                <a:gd name="connsiteX2" fmla="*/ 130016 w 180975"/>
                <a:gd name="connsiteY2" fmla="*/ 143351 h 228600"/>
                <a:gd name="connsiteX3" fmla="*/ 89059 w 180975"/>
                <a:gd name="connsiteY3" fmla="*/ 99536 h 228600"/>
                <a:gd name="connsiteX4" fmla="*/ 48101 w 180975"/>
                <a:gd name="connsiteY4" fmla="*/ 143351 h 228600"/>
                <a:gd name="connsiteX5" fmla="*/ 173831 w 180975"/>
                <a:gd name="connsiteY5" fmla="*/ 143351 h 228600"/>
                <a:gd name="connsiteX6" fmla="*/ 96679 w 180975"/>
                <a:gd name="connsiteY6" fmla="*/ 227171 h 228600"/>
                <a:gd name="connsiteX7" fmla="*/ 49054 w 180975"/>
                <a:gd name="connsiteY7" fmla="*/ 205264 h 228600"/>
                <a:gd name="connsiteX8" fmla="*/ 49054 w 180975"/>
                <a:gd name="connsiteY8" fmla="*/ 222409 h 228600"/>
                <a:gd name="connsiteX9" fmla="*/ 7144 w 180975"/>
                <a:gd name="connsiteY9" fmla="*/ 222409 h 228600"/>
                <a:gd name="connsiteX10" fmla="*/ 7144 w 180975"/>
                <a:gd name="connsiteY10" fmla="*/ 7144 h 228600"/>
                <a:gd name="connsiteX11" fmla="*/ 50006 w 180975"/>
                <a:gd name="connsiteY11" fmla="*/ 7144 h 228600"/>
                <a:gd name="connsiteX12" fmla="*/ 50006 w 180975"/>
                <a:gd name="connsiteY12" fmla="*/ 81439 h 228600"/>
                <a:gd name="connsiteX13" fmla="*/ 96679 w 180975"/>
                <a:gd name="connsiteY13" fmla="*/ 60484 h 228600"/>
                <a:gd name="connsiteX14" fmla="*/ 173831 w 180975"/>
                <a:gd name="connsiteY14" fmla="*/ 14335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48101" y="143351"/>
                  </a:moveTo>
                  <a:cubicBezTo>
                    <a:pt x="48101" y="168116"/>
                    <a:pt x="64294" y="187166"/>
                    <a:pt x="89059" y="187166"/>
                  </a:cubicBezTo>
                  <a:cubicBezTo>
                    <a:pt x="114776" y="187166"/>
                    <a:pt x="130016" y="167164"/>
                    <a:pt x="130016" y="143351"/>
                  </a:cubicBezTo>
                  <a:cubicBezTo>
                    <a:pt x="130016" y="118586"/>
                    <a:pt x="113824" y="99536"/>
                    <a:pt x="89059" y="99536"/>
                  </a:cubicBezTo>
                  <a:cubicBezTo>
                    <a:pt x="64294" y="99536"/>
                    <a:pt x="48101" y="118586"/>
                    <a:pt x="48101" y="143351"/>
                  </a:cubicBezTo>
                  <a:moveTo>
                    <a:pt x="173831" y="143351"/>
                  </a:moveTo>
                  <a:cubicBezTo>
                    <a:pt x="173831" y="190976"/>
                    <a:pt x="140494" y="227171"/>
                    <a:pt x="96679" y="227171"/>
                  </a:cubicBezTo>
                  <a:cubicBezTo>
                    <a:pt x="74771" y="227171"/>
                    <a:pt x="59531" y="218599"/>
                    <a:pt x="49054" y="205264"/>
                  </a:cubicBezTo>
                  <a:lnTo>
                    <a:pt x="49054" y="222409"/>
                  </a:lnTo>
                  <a:lnTo>
                    <a:pt x="7144" y="222409"/>
                  </a:lnTo>
                  <a:lnTo>
                    <a:pt x="7144" y="7144"/>
                  </a:lnTo>
                  <a:lnTo>
                    <a:pt x="50006" y="7144"/>
                  </a:lnTo>
                  <a:lnTo>
                    <a:pt x="50006" y="81439"/>
                  </a:lnTo>
                  <a:cubicBezTo>
                    <a:pt x="60484" y="69056"/>
                    <a:pt x="75724" y="60484"/>
                    <a:pt x="96679" y="60484"/>
                  </a:cubicBezTo>
                  <a:cubicBezTo>
                    <a:pt x="141446" y="59531"/>
                    <a:pt x="173831" y="95726"/>
                    <a:pt x="173831" y="143351"/>
                  </a:cubicBezTo>
                </a:path>
              </a:pathLst>
            </a:custGeom>
            <a:grpFill/>
            <a:ln w="9525" cap="flat">
              <a:noFill/>
              <a:prstDash val="solid"/>
              <a:miter/>
            </a:ln>
          </p:spPr>
          <p:txBody>
            <a:bodyPr rtlCol="0" anchor="ctr"/>
            <a:lstStyle/>
            <a:p>
              <a:endParaRPr lang="en-GB" sz="1801"/>
            </a:p>
          </p:txBody>
        </p:sp>
        <p:sp>
          <p:nvSpPr>
            <p:cNvPr id="11" name="Freeform: Shape 10">
              <a:extLst>
                <a:ext uri="{FF2B5EF4-FFF2-40B4-BE49-F238E27FC236}">
                  <a16:creationId xmlns:a16="http://schemas.microsoft.com/office/drawing/2014/main" id="{358739ED-DD49-4132-9C94-E7E09210E7B5}"/>
                </a:ext>
              </a:extLst>
            </p:cNvPr>
            <p:cNvSpPr/>
            <p:nvPr/>
          </p:nvSpPr>
          <p:spPr>
            <a:xfrm>
              <a:off x="11073009"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2" name="Freeform: Shape 11">
              <a:extLst>
                <a:ext uri="{FF2B5EF4-FFF2-40B4-BE49-F238E27FC236}">
                  <a16:creationId xmlns:a16="http://schemas.microsoft.com/office/drawing/2014/main" id="{8243FA6E-B0CC-4BF0-AA16-382C10DD4564}"/>
                </a:ext>
              </a:extLst>
            </p:cNvPr>
            <p:cNvSpPr/>
            <p:nvPr/>
          </p:nvSpPr>
          <p:spPr>
            <a:xfrm>
              <a:off x="11137779" y="6222141"/>
              <a:ext cx="180975" cy="228600"/>
            </a:xfrm>
            <a:custGeom>
              <a:avLst/>
              <a:gdLst>
                <a:gd name="connsiteX0" fmla="*/ 50959 w 180975"/>
                <a:gd name="connsiteY0" fmla="*/ 90077 h 228600"/>
                <a:gd name="connsiteX1" fmla="*/ 91916 w 180975"/>
                <a:gd name="connsiteY1" fmla="*/ 133892 h 228600"/>
                <a:gd name="connsiteX2" fmla="*/ 132874 w 180975"/>
                <a:gd name="connsiteY2" fmla="*/ 90077 h 228600"/>
                <a:gd name="connsiteX3" fmla="*/ 91916 w 180975"/>
                <a:gd name="connsiteY3" fmla="*/ 46262 h 228600"/>
                <a:gd name="connsiteX4" fmla="*/ 50959 w 180975"/>
                <a:gd name="connsiteY4" fmla="*/ 90077 h 228600"/>
                <a:gd name="connsiteX5" fmla="*/ 131921 w 180975"/>
                <a:gd name="connsiteY5" fmla="*/ 28164 h 228600"/>
                <a:gd name="connsiteX6" fmla="*/ 131921 w 180975"/>
                <a:gd name="connsiteY6" fmla="*/ 11019 h 228600"/>
                <a:gd name="connsiteX7" fmla="*/ 173831 w 180975"/>
                <a:gd name="connsiteY7" fmla="*/ 11019 h 228600"/>
                <a:gd name="connsiteX8" fmla="*/ 173831 w 180975"/>
                <a:gd name="connsiteY8" fmla="*/ 228189 h 228600"/>
                <a:gd name="connsiteX9" fmla="*/ 130969 w 180975"/>
                <a:gd name="connsiteY9" fmla="*/ 228189 h 228600"/>
                <a:gd name="connsiteX10" fmla="*/ 130969 w 180975"/>
                <a:gd name="connsiteY10" fmla="*/ 153894 h 228600"/>
                <a:gd name="connsiteX11" fmla="*/ 84296 w 180975"/>
                <a:gd name="connsiteY11" fmla="*/ 174849 h 228600"/>
                <a:gd name="connsiteX12" fmla="*/ 7144 w 180975"/>
                <a:gd name="connsiteY12" fmla="*/ 91029 h 228600"/>
                <a:gd name="connsiteX13" fmla="*/ 84296 w 180975"/>
                <a:gd name="connsiteY13" fmla="*/ 7209 h 228600"/>
                <a:gd name="connsiteX14" fmla="*/ 131921 w 180975"/>
                <a:gd name="connsiteY14" fmla="*/ 2816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50959" y="90077"/>
                  </a:moveTo>
                  <a:cubicBezTo>
                    <a:pt x="50959" y="114842"/>
                    <a:pt x="67151" y="133892"/>
                    <a:pt x="91916" y="133892"/>
                  </a:cubicBezTo>
                  <a:cubicBezTo>
                    <a:pt x="116681" y="133892"/>
                    <a:pt x="132874" y="114842"/>
                    <a:pt x="132874" y="90077"/>
                  </a:cubicBezTo>
                  <a:cubicBezTo>
                    <a:pt x="132874" y="65312"/>
                    <a:pt x="116681" y="46262"/>
                    <a:pt x="91916" y="46262"/>
                  </a:cubicBezTo>
                  <a:cubicBezTo>
                    <a:pt x="67151" y="46262"/>
                    <a:pt x="50959" y="66264"/>
                    <a:pt x="50959" y="90077"/>
                  </a:cubicBezTo>
                  <a:moveTo>
                    <a:pt x="131921" y="28164"/>
                  </a:moveTo>
                  <a:lnTo>
                    <a:pt x="131921" y="11019"/>
                  </a:lnTo>
                  <a:lnTo>
                    <a:pt x="173831" y="11019"/>
                  </a:lnTo>
                  <a:lnTo>
                    <a:pt x="173831" y="228189"/>
                  </a:lnTo>
                  <a:lnTo>
                    <a:pt x="130969" y="228189"/>
                  </a:lnTo>
                  <a:lnTo>
                    <a:pt x="130969" y="153894"/>
                  </a:lnTo>
                  <a:cubicBezTo>
                    <a:pt x="120491" y="166277"/>
                    <a:pt x="105251" y="174849"/>
                    <a:pt x="84296" y="174849"/>
                  </a:cubicBezTo>
                  <a:cubicBezTo>
                    <a:pt x="40481" y="174849"/>
                    <a:pt x="7144" y="138654"/>
                    <a:pt x="7144" y="91029"/>
                  </a:cubicBezTo>
                  <a:cubicBezTo>
                    <a:pt x="7144" y="43404"/>
                    <a:pt x="40481" y="7209"/>
                    <a:pt x="84296" y="7209"/>
                  </a:cubicBezTo>
                  <a:cubicBezTo>
                    <a:pt x="106204" y="6257"/>
                    <a:pt x="121444" y="15782"/>
                    <a:pt x="131921" y="28164"/>
                  </a:cubicBezTo>
                </a:path>
              </a:pathLst>
            </a:custGeom>
            <a:grpFill/>
            <a:ln w="9525" cap="flat">
              <a:noFill/>
              <a:prstDash val="solid"/>
              <a:miter/>
            </a:ln>
          </p:spPr>
          <p:txBody>
            <a:bodyPr rtlCol="0" anchor="ctr"/>
            <a:lstStyle/>
            <a:p>
              <a:endParaRPr lang="en-GB" sz="1801"/>
            </a:p>
          </p:txBody>
        </p:sp>
        <p:sp>
          <p:nvSpPr>
            <p:cNvPr id="13" name="Freeform: Shape 12">
              <a:extLst>
                <a:ext uri="{FF2B5EF4-FFF2-40B4-BE49-F238E27FC236}">
                  <a16:creationId xmlns:a16="http://schemas.microsoft.com/office/drawing/2014/main" id="{63562805-5F71-4AA6-9A40-053A9633554D}"/>
                </a:ext>
              </a:extLst>
            </p:cNvPr>
            <p:cNvSpPr/>
            <p:nvPr/>
          </p:nvSpPr>
          <p:spPr>
            <a:xfrm>
              <a:off x="11324469" y="6226016"/>
              <a:ext cx="161925" cy="171450"/>
            </a:xfrm>
            <a:custGeom>
              <a:avLst/>
              <a:gdLst>
                <a:gd name="connsiteX0" fmla="*/ 157639 w 161925"/>
                <a:gd name="connsiteY0" fmla="*/ 98584 h 171450"/>
                <a:gd name="connsiteX1" fmla="*/ 82391 w 161925"/>
                <a:gd name="connsiteY1" fmla="*/ 170974 h 171450"/>
                <a:gd name="connsiteX2" fmla="*/ 7144 w 161925"/>
                <a:gd name="connsiteY2" fmla="*/ 98584 h 171450"/>
                <a:gd name="connsiteX3" fmla="*/ 7144 w 161925"/>
                <a:gd name="connsiteY3" fmla="*/ 7144 h 171450"/>
                <a:gd name="connsiteX4" fmla="*/ 50006 w 161925"/>
                <a:gd name="connsiteY4" fmla="*/ 7144 h 171450"/>
                <a:gd name="connsiteX5" fmla="*/ 50006 w 161925"/>
                <a:gd name="connsiteY5" fmla="*/ 94774 h 171450"/>
                <a:gd name="connsiteX6" fmla="*/ 82391 w 161925"/>
                <a:gd name="connsiteY6" fmla="*/ 130969 h 171450"/>
                <a:gd name="connsiteX7" fmla="*/ 114776 w 161925"/>
                <a:gd name="connsiteY7" fmla="*/ 94774 h 171450"/>
                <a:gd name="connsiteX8" fmla="*/ 114776 w 161925"/>
                <a:gd name="connsiteY8" fmla="*/ 7144 h 171450"/>
                <a:gd name="connsiteX9" fmla="*/ 157639 w 161925"/>
                <a:gd name="connsiteY9" fmla="*/ 7144 h 171450"/>
                <a:gd name="connsiteX10" fmla="*/ 157639 w 161925"/>
                <a:gd name="connsiteY10" fmla="*/ 98584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925" h="171450">
                  <a:moveTo>
                    <a:pt x="157639" y="98584"/>
                  </a:moveTo>
                  <a:cubicBezTo>
                    <a:pt x="157639" y="149066"/>
                    <a:pt x="122396" y="170974"/>
                    <a:pt x="82391" y="170974"/>
                  </a:cubicBezTo>
                  <a:cubicBezTo>
                    <a:pt x="42386" y="170974"/>
                    <a:pt x="7144" y="149066"/>
                    <a:pt x="7144" y="98584"/>
                  </a:cubicBezTo>
                  <a:lnTo>
                    <a:pt x="7144" y="7144"/>
                  </a:lnTo>
                  <a:lnTo>
                    <a:pt x="50006" y="7144"/>
                  </a:lnTo>
                  <a:lnTo>
                    <a:pt x="50006" y="94774"/>
                  </a:lnTo>
                  <a:cubicBezTo>
                    <a:pt x="50006" y="120491"/>
                    <a:pt x="64294" y="130969"/>
                    <a:pt x="82391" y="130969"/>
                  </a:cubicBezTo>
                  <a:cubicBezTo>
                    <a:pt x="100489" y="130969"/>
                    <a:pt x="114776" y="120491"/>
                    <a:pt x="114776" y="94774"/>
                  </a:cubicBezTo>
                  <a:lnTo>
                    <a:pt x="114776" y="7144"/>
                  </a:lnTo>
                  <a:lnTo>
                    <a:pt x="157639" y="7144"/>
                  </a:lnTo>
                  <a:lnTo>
                    <a:pt x="157639" y="98584"/>
                  </a:lnTo>
                  <a:close/>
                </a:path>
              </a:pathLst>
            </a:custGeom>
            <a:grpFill/>
            <a:ln w="9525" cap="flat">
              <a:noFill/>
              <a:prstDash val="solid"/>
              <a:miter/>
            </a:ln>
          </p:spPr>
          <p:txBody>
            <a:bodyPr rtlCol="0" anchor="ctr"/>
            <a:lstStyle/>
            <a:p>
              <a:endParaRPr lang="en-GB" sz="1801"/>
            </a:p>
          </p:txBody>
        </p:sp>
        <p:sp>
          <p:nvSpPr>
            <p:cNvPr id="14" name="Freeform: Shape 13">
              <a:extLst>
                <a:ext uri="{FF2B5EF4-FFF2-40B4-BE49-F238E27FC236}">
                  <a16:creationId xmlns:a16="http://schemas.microsoft.com/office/drawing/2014/main" id="{09136ABD-E482-4A1E-8DDC-A68CCB3451CA}"/>
                </a:ext>
              </a:extLst>
            </p:cNvPr>
            <p:cNvSpPr/>
            <p:nvPr/>
          </p:nvSpPr>
          <p:spPr>
            <a:xfrm>
              <a:off x="11486394"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5" name="Freeform: Shape 14">
              <a:extLst>
                <a:ext uri="{FF2B5EF4-FFF2-40B4-BE49-F238E27FC236}">
                  <a16:creationId xmlns:a16="http://schemas.microsoft.com/office/drawing/2014/main" id="{6F5A8555-F06F-4F71-A934-5CAAFE0E98E4}"/>
                </a:ext>
              </a:extLst>
            </p:cNvPr>
            <p:cNvSpPr/>
            <p:nvPr/>
          </p:nvSpPr>
          <p:spPr>
            <a:xfrm>
              <a:off x="11554022" y="6168866"/>
              <a:ext cx="133350" cy="228600"/>
            </a:xfrm>
            <a:custGeom>
              <a:avLst/>
              <a:gdLst>
                <a:gd name="connsiteX0" fmla="*/ 37624 w 133350"/>
                <a:gd name="connsiteY0" fmla="*/ 223361 h 228600"/>
                <a:gd name="connsiteX1" fmla="*/ 37624 w 133350"/>
                <a:gd name="connsiteY1" fmla="*/ 102394 h 228600"/>
                <a:gd name="connsiteX2" fmla="*/ 7144 w 133350"/>
                <a:gd name="connsiteY2" fmla="*/ 102394 h 228600"/>
                <a:gd name="connsiteX3" fmla="*/ 7144 w 133350"/>
                <a:gd name="connsiteY3" fmla="*/ 64294 h 228600"/>
                <a:gd name="connsiteX4" fmla="*/ 37624 w 133350"/>
                <a:gd name="connsiteY4" fmla="*/ 64294 h 228600"/>
                <a:gd name="connsiteX5" fmla="*/ 37624 w 133350"/>
                <a:gd name="connsiteY5" fmla="*/ 7144 h 228600"/>
                <a:gd name="connsiteX6" fmla="*/ 80486 w 133350"/>
                <a:gd name="connsiteY6" fmla="*/ 7144 h 228600"/>
                <a:gd name="connsiteX7" fmla="*/ 80486 w 133350"/>
                <a:gd name="connsiteY7" fmla="*/ 64294 h 228600"/>
                <a:gd name="connsiteX8" fmla="*/ 110966 w 133350"/>
                <a:gd name="connsiteY8" fmla="*/ 64294 h 228600"/>
                <a:gd name="connsiteX9" fmla="*/ 129064 w 133350"/>
                <a:gd name="connsiteY9" fmla="*/ 102394 h 228600"/>
                <a:gd name="connsiteX10" fmla="*/ 80486 w 133350"/>
                <a:gd name="connsiteY10" fmla="*/ 102394 h 228600"/>
                <a:gd name="connsiteX11" fmla="*/ 80486 w 133350"/>
                <a:gd name="connsiteY11" fmla="*/ 22336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350" h="228600">
                  <a:moveTo>
                    <a:pt x="37624" y="223361"/>
                  </a:moveTo>
                  <a:lnTo>
                    <a:pt x="37624" y="102394"/>
                  </a:lnTo>
                  <a:lnTo>
                    <a:pt x="7144" y="102394"/>
                  </a:lnTo>
                  <a:lnTo>
                    <a:pt x="7144" y="64294"/>
                  </a:lnTo>
                  <a:lnTo>
                    <a:pt x="37624" y="64294"/>
                  </a:lnTo>
                  <a:lnTo>
                    <a:pt x="37624" y="7144"/>
                  </a:lnTo>
                  <a:lnTo>
                    <a:pt x="80486" y="7144"/>
                  </a:lnTo>
                  <a:lnTo>
                    <a:pt x="80486" y="64294"/>
                  </a:lnTo>
                  <a:lnTo>
                    <a:pt x="110966" y="64294"/>
                  </a:lnTo>
                  <a:lnTo>
                    <a:pt x="129064" y="102394"/>
                  </a:lnTo>
                  <a:lnTo>
                    <a:pt x="80486" y="102394"/>
                  </a:lnTo>
                  <a:lnTo>
                    <a:pt x="80486" y="223361"/>
                  </a:lnTo>
                  <a:close/>
                </a:path>
              </a:pathLst>
            </a:custGeom>
            <a:grpFill/>
            <a:ln w="9525" cap="flat">
              <a:noFill/>
              <a:prstDash val="solid"/>
              <a:miter/>
            </a:ln>
          </p:spPr>
          <p:txBody>
            <a:bodyPr rtlCol="0" anchor="ctr"/>
            <a:lstStyle/>
            <a:p>
              <a:endParaRPr lang="en-GB" sz="1801"/>
            </a:p>
          </p:txBody>
        </p:sp>
        <p:sp>
          <p:nvSpPr>
            <p:cNvPr id="16" name="Freeform: Shape 15">
              <a:extLst>
                <a:ext uri="{FF2B5EF4-FFF2-40B4-BE49-F238E27FC236}">
                  <a16:creationId xmlns:a16="http://schemas.microsoft.com/office/drawing/2014/main" id="{14CFD803-6ED7-4D47-BC09-58C68FC40F11}"/>
                </a:ext>
              </a:extLst>
            </p:cNvPr>
            <p:cNvSpPr/>
            <p:nvPr/>
          </p:nvSpPr>
          <p:spPr>
            <a:xfrm>
              <a:off x="11643557" y="6226016"/>
              <a:ext cx="190500" cy="228600"/>
            </a:xfrm>
            <a:custGeom>
              <a:avLst/>
              <a:gdLst>
                <a:gd name="connsiteX0" fmla="*/ 71914 w 190500"/>
                <a:gd name="connsiteY0" fmla="*/ 223361 h 228600"/>
                <a:gd name="connsiteX1" fmla="*/ 25241 w 190500"/>
                <a:gd name="connsiteY1" fmla="*/ 223361 h 228600"/>
                <a:gd name="connsiteX2" fmla="*/ 75724 w 190500"/>
                <a:gd name="connsiteY2" fmla="*/ 132874 h 228600"/>
                <a:gd name="connsiteX3" fmla="*/ 7144 w 190500"/>
                <a:gd name="connsiteY3" fmla="*/ 7144 h 228600"/>
                <a:gd name="connsiteX4" fmla="*/ 55721 w 190500"/>
                <a:gd name="connsiteY4" fmla="*/ 7144 h 228600"/>
                <a:gd name="connsiteX5" fmla="*/ 99536 w 190500"/>
                <a:gd name="connsiteY5" fmla="*/ 89059 h 228600"/>
                <a:gd name="connsiteX6" fmla="*/ 142399 w 190500"/>
                <a:gd name="connsiteY6" fmla="*/ 7144 h 228600"/>
                <a:gd name="connsiteX7" fmla="*/ 189071 w 190500"/>
                <a:gd name="connsiteY7" fmla="*/ 714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228600">
                  <a:moveTo>
                    <a:pt x="71914" y="223361"/>
                  </a:moveTo>
                  <a:lnTo>
                    <a:pt x="25241" y="223361"/>
                  </a:lnTo>
                  <a:lnTo>
                    <a:pt x="75724" y="132874"/>
                  </a:lnTo>
                  <a:lnTo>
                    <a:pt x="7144" y="7144"/>
                  </a:lnTo>
                  <a:lnTo>
                    <a:pt x="55721" y="7144"/>
                  </a:lnTo>
                  <a:lnTo>
                    <a:pt x="99536" y="89059"/>
                  </a:lnTo>
                  <a:lnTo>
                    <a:pt x="142399" y="7144"/>
                  </a:lnTo>
                  <a:lnTo>
                    <a:pt x="189071" y="7144"/>
                  </a:lnTo>
                  <a:close/>
                </a:path>
              </a:pathLst>
            </a:custGeom>
            <a:grpFill/>
            <a:ln w="9525" cap="flat">
              <a:noFill/>
              <a:prstDash val="solid"/>
              <a:miter/>
            </a:ln>
          </p:spPr>
          <p:txBody>
            <a:bodyPr rtlCol="0" anchor="ctr"/>
            <a:lstStyle/>
            <a:p>
              <a:endParaRPr lang="en-GB" sz="1801"/>
            </a:p>
          </p:txBody>
        </p:sp>
        <p:sp>
          <p:nvSpPr>
            <p:cNvPr id="17" name="Freeform: Shape 16">
              <a:extLst>
                <a:ext uri="{FF2B5EF4-FFF2-40B4-BE49-F238E27FC236}">
                  <a16:creationId xmlns:a16="http://schemas.microsoft.com/office/drawing/2014/main" id="{46FD47A1-781C-41EB-94DF-7DD7C58D2345}"/>
                </a:ext>
              </a:extLst>
            </p:cNvPr>
            <p:cNvSpPr/>
            <p:nvPr/>
          </p:nvSpPr>
          <p:spPr>
            <a:xfrm>
              <a:off x="10722489" y="6484144"/>
              <a:ext cx="1114425" cy="47625"/>
            </a:xfrm>
            <a:custGeom>
              <a:avLst/>
              <a:gdLst>
                <a:gd name="connsiteX0" fmla="*/ 7144 w 1114425"/>
                <a:gd name="connsiteY0" fmla="*/ 7144 h 47625"/>
                <a:gd name="connsiteX1" fmla="*/ 1110139 w 1114425"/>
                <a:gd name="connsiteY1" fmla="*/ 7144 h 47625"/>
                <a:gd name="connsiteX2" fmla="*/ 1110139 w 1114425"/>
                <a:gd name="connsiteY2" fmla="*/ 45244 h 47625"/>
                <a:gd name="connsiteX3" fmla="*/ 7144 w 1114425"/>
                <a:gd name="connsiteY3" fmla="*/ 45244 h 47625"/>
              </a:gdLst>
              <a:ahLst/>
              <a:cxnLst>
                <a:cxn ang="0">
                  <a:pos x="connsiteX0" y="connsiteY0"/>
                </a:cxn>
                <a:cxn ang="0">
                  <a:pos x="connsiteX1" y="connsiteY1"/>
                </a:cxn>
                <a:cxn ang="0">
                  <a:pos x="connsiteX2" y="connsiteY2"/>
                </a:cxn>
                <a:cxn ang="0">
                  <a:pos x="connsiteX3" y="connsiteY3"/>
                </a:cxn>
              </a:cxnLst>
              <a:rect l="l" t="t" r="r" b="b"/>
              <a:pathLst>
                <a:path w="1114425" h="47625">
                  <a:moveTo>
                    <a:pt x="7144" y="7144"/>
                  </a:moveTo>
                  <a:lnTo>
                    <a:pt x="1110139" y="7144"/>
                  </a:lnTo>
                  <a:lnTo>
                    <a:pt x="1110139" y="45244"/>
                  </a:lnTo>
                  <a:lnTo>
                    <a:pt x="7144" y="45244"/>
                  </a:lnTo>
                  <a:close/>
                </a:path>
              </a:pathLst>
            </a:custGeom>
            <a:grpFill/>
            <a:ln w="9525" cap="flat">
              <a:noFill/>
              <a:prstDash val="solid"/>
              <a:miter/>
            </a:ln>
          </p:spPr>
          <p:txBody>
            <a:bodyPr rtlCol="0" anchor="ctr"/>
            <a:lstStyle/>
            <a:p>
              <a:endParaRPr lang="en-GB" sz="1801"/>
            </a:p>
          </p:txBody>
        </p:sp>
      </p:grpSp>
      <p:sp>
        <p:nvSpPr>
          <p:cNvPr id="18" name="Picture Placeholder 19">
            <a:extLst>
              <a:ext uri="{FF2B5EF4-FFF2-40B4-BE49-F238E27FC236}">
                <a16:creationId xmlns:a16="http://schemas.microsoft.com/office/drawing/2014/main" id="{34799A01-1472-404E-8A4A-BC745F01B5BE}"/>
              </a:ext>
            </a:extLst>
          </p:cNvPr>
          <p:cNvSpPr>
            <a:spLocks noGrp="1"/>
          </p:cNvSpPr>
          <p:nvPr>
            <p:ph type="pic" sz="quarter" idx="11" hasCustomPrompt="1"/>
          </p:nvPr>
        </p:nvSpPr>
        <p:spPr>
          <a:xfrm>
            <a:off x="8788401" y="3544397"/>
            <a:ext cx="3068638" cy="3067050"/>
          </a:xfrm>
          <a:noFill/>
        </p:spPr>
        <p:txBody>
          <a:bodyPr>
            <a:normAutofit/>
          </a:bodyPr>
          <a:lstStyle>
            <a:lvl1pPr marL="0" marR="0" indent="0" algn="ctr" defTabSz="914423" rtl="0" eaLnBrk="1" fontAlgn="auto" latinLnBrk="0" hangingPunct="1">
              <a:lnSpc>
                <a:spcPct val="90000"/>
              </a:lnSpc>
              <a:spcBef>
                <a:spcPts val="1001"/>
              </a:spcBef>
              <a:spcAft>
                <a:spcPts val="0"/>
              </a:spcAft>
              <a:buClrTx/>
              <a:buSzTx/>
              <a:buFont typeface="Arial" panose="020B0604020202020204" pitchFamily="34" charset="0"/>
              <a:buNone/>
              <a:tabLst/>
              <a:defRPr sz="2400" baseline="0">
                <a:solidFill>
                  <a:schemeClr val="bg1">
                    <a:lumMod val="50000"/>
                  </a:schemeClr>
                </a:solidFill>
              </a:defRPr>
            </a:lvl1pPr>
          </a:lstStyle>
          <a:p>
            <a:pPr marL="0" marR="0" lvl="0" indent="0" algn="ctr" defTabSz="914423" rtl="0" eaLnBrk="1" fontAlgn="auto" latinLnBrk="0" hangingPunct="1">
              <a:lnSpc>
                <a:spcPct val="90000"/>
              </a:lnSpc>
              <a:spcBef>
                <a:spcPts val="1001"/>
              </a:spcBef>
              <a:spcAft>
                <a:spcPts val="0"/>
              </a:spcAft>
              <a:buClrTx/>
              <a:buSzTx/>
              <a:buFont typeface="Arial" panose="020B0604020202020204" pitchFamily="34" charset="0"/>
              <a:buNone/>
              <a:tabLst/>
              <a:defRPr/>
            </a:pPr>
            <a:r>
              <a:rPr lang="en-GB"/>
              <a:t>Click to add client or partner logo Please do not use boxed logos – use logos with white space.</a:t>
            </a:r>
          </a:p>
          <a:p>
            <a:endParaRPr lang="en-GB"/>
          </a:p>
        </p:txBody>
      </p:sp>
    </p:spTree>
    <p:extLst>
      <p:ext uri="{BB962C8B-B14F-4D97-AF65-F5344CB8AC3E}">
        <p14:creationId xmlns:p14="http://schemas.microsoft.com/office/powerpoint/2010/main" val="2651780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ain Content">
    <p:bg>
      <p:bgPr>
        <a:solidFill>
          <a:schemeClr val="bg1"/>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6" name="Content Placeholder 5">
            <a:extLst>
              <a:ext uri="{FF2B5EF4-FFF2-40B4-BE49-F238E27FC236}">
                <a16:creationId xmlns:a16="http://schemas.microsoft.com/office/drawing/2014/main" id="{2AB464E0-CF1B-4173-8FBB-6C48241E4125}"/>
              </a:ext>
            </a:extLst>
          </p:cNvPr>
          <p:cNvSpPr>
            <a:spLocks noGrp="1"/>
          </p:cNvSpPr>
          <p:nvPr>
            <p:ph sz="quarter" idx="11" hasCustomPrompt="1"/>
          </p:nvPr>
        </p:nvSpPr>
        <p:spPr>
          <a:xfrm>
            <a:off x="333375" y="1523999"/>
            <a:ext cx="11525250" cy="4321215"/>
          </a:xfrm>
        </p:spPr>
        <p:txBody>
          <a:bodyPr>
            <a:normAutofit/>
          </a:bodyPr>
          <a:lstStyle>
            <a:lvl1pPr marL="228606" indent="-228606">
              <a:buFont typeface="Mark for Ebiquity Light" panose="02000503030000020003" pitchFamily="50" charset="0"/>
              <a:buChar char="•"/>
              <a:defRPr sz="1800">
                <a:solidFill>
                  <a:schemeClr val="accent1"/>
                </a:solidFill>
              </a:defRPr>
            </a:lvl1pPr>
            <a:lvl2pPr marL="685818" indent="-228606">
              <a:buSzPct val="90000"/>
              <a:buFont typeface="Courier New" panose="02070309020205020404" pitchFamily="49" charset="0"/>
              <a:buChar char="o"/>
              <a:defRPr sz="1600"/>
            </a:lvl2pPr>
            <a:lvl3pPr>
              <a:defRPr sz="1400"/>
            </a:lvl3pPr>
            <a:lvl4pPr>
              <a:defRPr sz="1800"/>
            </a:lvl4pPr>
            <a:lvl5pPr>
              <a:defRPr sz="1800"/>
            </a:lvl5pPr>
          </a:lstStyle>
          <a:p>
            <a:pPr lvl="0"/>
            <a:r>
              <a:rPr lang="en-US"/>
              <a:t>Click to add your content</a:t>
            </a:r>
          </a:p>
          <a:p>
            <a:pPr lvl="1"/>
            <a:r>
              <a:rPr lang="en-US"/>
              <a:t> </a:t>
            </a:r>
          </a:p>
          <a:p>
            <a:pPr lvl="2"/>
            <a:endParaRPr lang="en-US"/>
          </a:p>
          <a:p>
            <a:pPr lvl="1"/>
            <a:endParaRPr lang="en-GB"/>
          </a:p>
        </p:txBody>
      </p:sp>
      <p:sp>
        <p:nvSpPr>
          <p:cNvPr id="7"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Tree>
    <p:extLst>
      <p:ext uri="{BB962C8B-B14F-4D97-AF65-F5344CB8AC3E}">
        <p14:creationId xmlns:p14="http://schemas.microsoft.com/office/powerpoint/2010/main" val="4278096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ain Content - Blank">
    <p:bg>
      <p:bgPr>
        <a:solidFill>
          <a:schemeClr val="bg1"/>
        </a:solidFill>
        <a:effectLst/>
      </p:bgPr>
    </p:bg>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7"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Tree>
    <p:extLst>
      <p:ext uri="{BB962C8B-B14F-4D97-AF65-F5344CB8AC3E}">
        <p14:creationId xmlns:p14="http://schemas.microsoft.com/office/powerpoint/2010/main" val="3533485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ain Content - 2 Charts">
    <p:bg>
      <p:bgPr>
        <a:solidFill>
          <a:schemeClr val="bg1"/>
        </a:solidFill>
        <a:effectLst/>
      </p:bgPr>
    </p:bg>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11"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
        <p:nvSpPr>
          <p:cNvPr id="12" name="Content Placeholder 5">
            <a:extLst>
              <a:ext uri="{FF2B5EF4-FFF2-40B4-BE49-F238E27FC236}">
                <a16:creationId xmlns:a16="http://schemas.microsoft.com/office/drawing/2014/main" id="{2AB464E0-CF1B-4173-8FBB-6C48241E4125}"/>
              </a:ext>
            </a:extLst>
          </p:cNvPr>
          <p:cNvSpPr>
            <a:spLocks noGrp="1"/>
          </p:cNvSpPr>
          <p:nvPr>
            <p:ph sz="quarter" idx="14" hasCustomPrompt="1"/>
          </p:nvPr>
        </p:nvSpPr>
        <p:spPr>
          <a:xfrm>
            <a:off x="333375" y="1524000"/>
            <a:ext cx="5634000" cy="4321216"/>
          </a:xfrm>
        </p:spPr>
        <p:txBody>
          <a:bodyPr>
            <a:normAutofit/>
          </a:bodyPr>
          <a:lstStyle>
            <a:lvl1pPr marL="228606" indent="-228606">
              <a:buFont typeface="Mark for Ebiquity Light" panose="02000503030000020003" pitchFamily="50" charset="0"/>
              <a:buChar char="•"/>
              <a:defRPr sz="1800">
                <a:solidFill>
                  <a:schemeClr val="accent1"/>
                </a:solidFill>
              </a:defRPr>
            </a:lvl1pPr>
            <a:lvl2pPr marL="685818" indent="-228606">
              <a:buSzPct val="90000"/>
              <a:buFont typeface="Courier New" panose="02070309020205020404" pitchFamily="49" charset="0"/>
              <a:buChar char="o"/>
              <a:defRPr sz="1600"/>
            </a:lvl2pPr>
            <a:lvl3pPr>
              <a:defRPr sz="1400"/>
            </a:lvl3pPr>
            <a:lvl4pPr>
              <a:defRPr sz="1800"/>
            </a:lvl4pPr>
            <a:lvl5pPr>
              <a:defRPr sz="1800"/>
            </a:lvl5pPr>
          </a:lstStyle>
          <a:p>
            <a:pPr lvl="0"/>
            <a:r>
              <a:rPr lang="en-US"/>
              <a:t>Click to add your content</a:t>
            </a:r>
          </a:p>
          <a:p>
            <a:pPr lvl="1"/>
            <a:r>
              <a:rPr lang="en-US"/>
              <a:t> </a:t>
            </a:r>
          </a:p>
          <a:p>
            <a:pPr lvl="2"/>
            <a:endParaRPr lang="en-US"/>
          </a:p>
          <a:p>
            <a:pPr lvl="1"/>
            <a:endParaRPr lang="en-GB"/>
          </a:p>
        </p:txBody>
      </p:sp>
      <p:sp>
        <p:nvSpPr>
          <p:cNvPr id="13" name="Content Placeholder 5">
            <a:extLst>
              <a:ext uri="{FF2B5EF4-FFF2-40B4-BE49-F238E27FC236}">
                <a16:creationId xmlns:a16="http://schemas.microsoft.com/office/drawing/2014/main" id="{2AB464E0-CF1B-4173-8FBB-6C48241E4125}"/>
              </a:ext>
            </a:extLst>
          </p:cNvPr>
          <p:cNvSpPr>
            <a:spLocks noGrp="1"/>
          </p:cNvSpPr>
          <p:nvPr>
            <p:ph sz="quarter" idx="15" hasCustomPrompt="1"/>
          </p:nvPr>
        </p:nvSpPr>
        <p:spPr>
          <a:xfrm>
            <a:off x="6198141" y="1524000"/>
            <a:ext cx="5634000" cy="4321216"/>
          </a:xfrm>
        </p:spPr>
        <p:txBody>
          <a:bodyPr>
            <a:normAutofit/>
          </a:bodyPr>
          <a:lstStyle>
            <a:lvl1pPr marL="228606" indent="-228606">
              <a:buFont typeface="Mark for Ebiquity Light" panose="02000503030000020003" pitchFamily="50" charset="0"/>
              <a:buChar char="•"/>
              <a:defRPr sz="1800">
                <a:solidFill>
                  <a:schemeClr val="accent1"/>
                </a:solidFill>
              </a:defRPr>
            </a:lvl1pPr>
            <a:lvl2pPr marL="685818" indent="-228606">
              <a:buSzPct val="90000"/>
              <a:buFont typeface="Courier New" panose="02070309020205020404" pitchFamily="49" charset="0"/>
              <a:buChar char="o"/>
              <a:defRPr sz="1600"/>
            </a:lvl2pPr>
            <a:lvl3pPr>
              <a:defRPr sz="1400"/>
            </a:lvl3pPr>
            <a:lvl4pPr>
              <a:defRPr sz="1800"/>
            </a:lvl4pPr>
            <a:lvl5pPr>
              <a:defRPr sz="1800"/>
            </a:lvl5pPr>
          </a:lstStyle>
          <a:p>
            <a:pPr lvl="0"/>
            <a:r>
              <a:rPr lang="en-US"/>
              <a:t>Click to add your content</a:t>
            </a:r>
          </a:p>
          <a:p>
            <a:pPr lvl="1"/>
            <a:r>
              <a:rPr lang="en-US"/>
              <a:t> </a:t>
            </a:r>
          </a:p>
          <a:p>
            <a:pPr lvl="2"/>
            <a:endParaRPr lang="en-US"/>
          </a:p>
          <a:p>
            <a:pPr lvl="1"/>
            <a:endParaRPr lang="en-GB"/>
          </a:p>
        </p:txBody>
      </p:sp>
    </p:spTree>
    <p:extLst>
      <p:ext uri="{BB962C8B-B14F-4D97-AF65-F5344CB8AC3E}">
        <p14:creationId xmlns:p14="http://schemas.microsoft.com/office/powerpoint/2010/main" val="2661541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in Content - 4 Charts">
    <p:bg>
      <p:bgPr>
        <a:solidFill>
          <a:schemeClr val="bg1"/>
        </a:solidFill>
        <a:effectLst/>
      </p:bgPr>
    </p:bg>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AB464E0-CF1B-4173-8FBB-6C48241E4125}"/>
              </a:ext>
            </a:extLst>
          </p:cNvPr>
          <p:cNvSpPr>
            <a:spLocks noGrp="1"/>
          </p:cNvSpPr>
          <p:nvPr>
            <p:ph sz="quarter" idx="11" hasCustomPrompt="1"/>
          </p:nvPr>
        </p:nvSpPr>
        <p:spPr>
          <a:xfrm>
            <a:off x="333375" y="1519461"/>
            <a:ext cx="5633374" cy="2014135"/>
          </a:xfrm>
        </p:spPr>
        <p:txBody>
          <a:bodyPr>
            <a:normAutofit/>
          </a:bodyPr>
          <a:lstStyle>
            <a:lvl1pPr>
              <a:defRPr sz="1800">
                <a:solidFill>
                  <a:schemeClr val="accent1"/>
                </a:solidFill>
              </a:defRPr>
            </a:lvl1pPr>
            <a:lvl2pPr>
              <a:buSzPct val="90000"/>
              <a:defRPr sz="1600"/>
            </a:lvl2pPr>
            <a:lvl3pPr>
              <a:defRPr sz="1400"/>
            </a:lvl3pPr>
            <a:lvl4pPr>
              <a:defRPr sz="1800"/>
            </a:lvl4pPr>
            <a:lvl5pPr>
              <a:defRPr sz="1800"/>
            </a:lvl5pPr>
          </a:lstStyle>
          <a:p>
            <a:pPr lvl="0"/>
            <a:r>
              <a:rPr lang="en-US"/>
              <a:t>Click to add your content</a:t>
            </a:r>
          </a:p>
          <a:p>
            <a:pPr lvl="1"/>
            <a:endParaRPr lang="en-GB"/>
          </a:p>
          <a:p>
            <a:pPr lvl="2"/>
            <a:endParaRPr lang="en-GB"/>
          </a:p>
        </p:txBody>
      </p:sp>
      <p:sp>
        <p:nvSpPr>
          <p:cNvPr id="9" name="Content Placeholder 5">
            <a:extLst>
              <a:ext uri="{FF2B5EF4-FFF2-40B4-BE49-F238E27FC236}">
                <a16:creationId xmlns:a16="http://schemas.microsoft.com/office/drawing/2014/main" id="{DB52B8B9-65F9-4757-B900-9B3B0FFC38D8}"/>
              </a:ext>
            </a:extLst>
          </p:cNvPr>
          <p:cNvSpPr>
            <a:spLocks noGrp="1"/>
          </p:cNvSpPr>
          <p:nvPr>
            <p:ph sz="quarter" idx="13" hasCustomPrompt="1"/>
          </p:nvPr>
        </p:nvSpPr>
        <p:spPr>
          <a:xfrm>
            <a:off x="333375" y="3637628"/>
            <a:ext cx="5633374" cy="2014135"/>
          </a:xfrm>
        </p:spPr>
        <p:txBody>
          <a:bodyPr>
            <a:normAutofit/>
          </a:bodyPr>
          <a:lstStyle>
            <a:lvl1pPr>
              <a:defRPr sz="1800">
                <a:solidFill>
                  <a:schemeClr val="accent1"/>
                </a:solidFill>
              </a:defRPr>
            </a:lvl1pPr>
            <a:lvl2pPr>
              <a:buSzPct val="90000"/>
              <a:defRPr sz="1600"/>
            </a:lvl2pPr>
            <a:lvl3pPr>
              <a:defRPr sz="1400"/>
            </a:lvl3pPr>
            <a:lvl4pPr>
              <a:defRPr sz="1800"/>
            </a:lvl4pPr>
            <a:lvl5pPr>
              <a:defRPr sz="1800"/>
            </a:lvl5pPr>
          </a:lstStyle>
          <a:p>
            <a:pPr lvl="0"/>
            <a:r>
              <a:rPr lang="en-US"/>
              <a:t>Click to add your content</a:t>
            </a:r>
          </a:p>
          <a:p>
            <a:pPr lvl="1"/>
            <a:endParaRPr lang="en-US"/>
          </a:p>
          <a:p>
            <a:pPr lvl="2"/>
            <a:endParaRPr lang="en-GB"/>
          </a:p>
        </p:txBody>
      </p:sp>
      <p:sp>
        <p:nvSpPr>
          <p:cNvPr id="11" name="Content Placeholder 5">
            <a:extLst>
              <a:ext uri="{FF2B5EF4-FFF2-40B4-BE49-F238E27FC236}">
                <a16:creationId xmlns:a16="http://schemas.microsoft.com/office/drawing/2014/main" id="{849D1587-4EE2-44B4-ABEF-560CF4894196}"/>
              </a:ext>
            </a:extLst>
          </p:cNvPr>
          <p:cNvSpPr>
            <a:spLocks noGrp="1"/>
          </p:cNvSpPr>
          <p:nvPr>
            <p:ph sz="quarter" idx="14" hasCustomPrompt="1"/>
          </p:nvPr>
        </p:nvSpPr>
        <p:spPr>
          <a:xfrm>
            <a:off x="6225253" y="1519461"/>
            <a:ext cx="5633374" cy="2014135"/>
          </a:xfrm>
        </p:spPr>
        <p:txBody>
          <a:bodyPr>
            <a:normAutofit/>
          </a:bodyPr>
          <a:lstStyle>
            <a:lvl1pPr>
              <a:defRPr sz="1800">
                <a:solidFill>
                  <a:schemeClr val="accent1"/>
                </a:solidFill>
              </a:defRPr>
            </a:lvl1pPr>
            <a:lvl2pPr>
              <a:buSzPct val="90000"/>
              <a:defRPr sz="1600"/>
            </a:lvl2pPr>
            <a:lvl3pPr>
              <a:defRPr sz="1400"/>
            </a:lvl3pPr>
            <a:lvl4pPr>
              <a:defRPr sz="1800"/>
            </a:lvl4pPr>
            <a:lvl5pPr>
              <a:defRPr sz="1800"/>
            </a:lvl5pPr>
          </a:lstStyle>
          <a:p>
            <a:pPr lvl="0"/>
            <a:r>
              <a:rPr lang="en-US"/>
              <a:t>Click to add your content</a:t>
            </a:r>
          </a:p>
          <a:p>
            <a:pPr lvl="1"/>
            <a:endParaRPr lang="en-GB"/>
          </a:p>
          <a:p>
            <a:pPr lvl="2"/>
            <a:endParaRPr lang="en-GB"/>
          </a:p>
        </p:txBody>
      </p:sp>
      <p:sp>
        <p:nvSpPr>
          <p:cNvPr id="12" name="Content Placeholder 5">
            <a:extLst>
              <a:ext uri="{FF2B5EF4-FFF2-40B4-BE49-F238E27FC236}">
                <a16:creationId xmlns:a16="http://schemas.microsoft.com/office/drawing/2014/main" id="{1F79DC78-1FEB-4276-903A-17D75ED8F4A0}"/>
              </a:ext>
            </a:extLst>
          </p:cNvPr>
          <p:cNvSpPr>
            <a:spLocks noGrp="1"/>
          </p:cNvSpPr>
          <p:nvPr>
            <p:ph sz="quarter" idx="15" hasCustomPrompt="1"/>
          </p:nvPr>
        </p:nvSpPr>
        <p:spPr>
          <a:xfrm>
            <a:off x="6225253" y="3637628"/>
            <a:ext cx="5633374" cy="2014135"/>
          </a:xfrm>
        </p:spPr>
        <p:txBody>
          <a:bodyPr>
            <a:normAutofit/>
          </a:bodyPr>
          <a:lstStyle>
            <a:lvl1pPr>
              <a:defRPr sz="1800">
                <a:solidFill>
                  <a:schemeClr val="accent1"/>
                </a:solidFill>
              </a:defRPr>
            </a:lvl1pPr>
            <a:lvl2pPr>
              <a:buSzPct val="90000"/>
              <a:defRPr sz="1600"/>
            </a:lvl2pPr>
            <a:lvl3pPr>
              <a:defRPr sz="1400"/>
            </a:lvl3pPr>
            <a:lvl4pPr>
              <a:defRPr sz="1800"/>
            </a:lvl4pPr>
            <a:lvl5pPr>
              <a:defRPr sz="1800"/>
            </a:lvl5pPr>
          </a:lstStyle>
          <a:p>
            <a:pPr lvl="0"/>
            <a:r>
              <a:rPr lang="en-US"/>
              <a:t>Click to add your content</a:t>
            </a:r>
          </a:p>
          <a:p>
            <a:pPr lvl="1"/>
            <a:endParaRPr lang="en-US"/>
          </a:p>
          <a:p>
            <a:pPr lvl="2"/>
            <a:endParaRPr lang="en-GB"/>
          </a:p>
        </p:txBody>
      </p:sp>
      <p:sp>
        <p:nvSpPr>
          <p:cNvPr id="13"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15"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Tree>
    <p:extLst>
      <p:ext uri="{BB962C8B-B14F-4D97-AF65-F5344CB8AC3E}">
        <p14:creationId xmlns:p14="http://schemas.microsoft.com/office/powerpoint/2010/main" val="2476674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in Content - 4 Charts Vertical">
    <p:bg>
      <p:bgPr>
        <a:solidFill>
          <a:schemeClr val="bg1"/>
        </a:solidFill>
        <a:effectLst/>
      </p:bgPr>
    </p:bg>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AB464E0-CF1B-4173-8FBB-6C48241E4125}"/>
              </a:ext>
            </a:extLst>
          </p:cNvPr>
          <p:cNvSpPr>
            <a:spLocks noGrp="1"/>
          </p:cNvSpPr>
          <p:nvPr>
            <p:ph sz="quarter" idx="11" hasCustomPrompt="1"/>
          </p:nvPr>
        </p:nvSpPr>
        <p:spPr>
          <a:xfrm>
            <a:off x="333374" y="1519461"/>
            <a:ext cx="2814016" cy="4460851"/>
          </a:xfrm>
        </p:spPr>
        <p:txBody>
          <a:bodyPr>
            <a:normAutofit/>
          </a:bodyPr>
          <a:lstStyle>
            <a:lvl1pPr>
              <a:defRPr sz="1800">
                <a:solidFill>
                  <a:schemeClr val="accent1"/>
                </a:solidFill>
              </a:defRPr>
            </a:lvl1pPr>
            <a:lvl2pPr>
              <a:defRPr sz="2000"/>
            </a:lvl2pPr>
            <a:lvl3pPr>
              <a:defRPr sz="1800"/>
            </a:lvl3pPr>
            <a:lvl4pPr>
              <a:defRPr sz="1800"/>
            </a:lvl4pPr>
            <a:lvl5pPr>
              <a:defRPr sz="1800"/>
            </a:lvl5pPr>
          </a:lstStyle>
          <a:p>
            <a:pPr lvl="0"/>
            <a:r>
              <a:rPr lang="en-US"/>
              <a:t>Click to add your content</a:t>
            </a:r>
            <a:endParaRPr lang="en-GB"/>
          </a:p>
        </p:txBody>
      </p:sp>
      <p:sp>
        <p:nvSpPr>
          <p:cNvPr id="10" name="Content Placeholder 5">
            <a:extLst>
              <a:ext uri="{FF2B5EF4-FFF2-40B4-BE49-F238E27FC236}">
                <a16:creationId xmlns:a16="http://schemas.microsoft.com/office/drawing/2014/main" id="{05BA6D2B-03DD-4854-8127-E61D679FA0F7}"/>
              </a:ext>
            </a:extLst>
          </p:cNvPr>
          <p:cNvSpPr>
            <a:spLocks noGrp="1"/>
          </p:cNvSpPr>
          <p:nvPr>
            <p:ph sz="quarter" idx="13" hasCustomPrompt="1"/>
          </p:nvPr>
        </p:nvSpPr>
        <p:spPr>
          <a:xfrm>
            <a:off x="3237119" y="1519461"/>
            <a:ext cx="2814016" cy="4460851"/>
          </a:xfrm>
        </p:spPr>
        <p:txBody>
          <a:bodyPr>
            <a:normAutofit/>
          </a:bodyPr>
          <a:lstStyle>
            <a:lvl1pPr>
              <a:defRPr sz="1800">
                <a:solidFill>
                  <a:schemeClr val="accent1"/>
                </a:solidFill>
              </a:defRPr>
            </a:lvl1pPr>
            <a:lvl2pPr>
              <a:defRPr sz="2000"/>
            </a:lvl2pPr>
            <a:lvl3pPr>
              <a:defRPr sz="1800"/>
            </a:lvl3pPr>
            <a:lvl4pPr>
              <a:defRPr sz="1800"/>
            </a:lvl4pPr>
            <a:lvl5pPr>
              <a:defRPr sz="1800"/>
            </a:lvl5pPr>
          </a:lstStyle>
          <a:p>
            <a:pPr lvl="0"/>
            <a:r>
              <a:rPr lang="en-US"/>
              <a:t>Click to add your content</a:t>
            </a:r>
            <a:endParaRPr lang="en-GB"/>
          </a:p>
        </p:txBody>
      </p:sp>
      <p:sp>
        <p:nvSpPr>
          <p:cNvPr id="15" name="Content Placeholder 5">
            <a:extLst>
              <a:ext uri="{FF2B5EF4-FFF2-40B4-BE49-F238E27FC236}">
                <a16:creationId xmlns:a16="http://schemas.microsoft.com/office/drawing/2014/main" id="{55EB9468-755C-4C87-A732-EF6F9E535297}"/>
              </a:ext>
            </a:extLst>
          </p:cNvPr>
          <p:cNvSpPr>
            <a:spLocks noGrp="1"/>
          </p:cNvSpPr>
          <p:nvPr>
            <p:ph sz="quarter" idx="14" hasCustomPrompt="1"/>
          </p:nvPr>
        </p:nvSpPr>
        <p:spPr>
          <a:xfrm>
            <a:off x="6140864" y="1519461"/>
            <a:ext cx="2814016" cy="4460851"/>
          </a:xfrm>
        </p:spPr>
        <p:txBody>
          <a:bodyPr>
            <a:normAutofit/>
          </a:bodyPr>
          <a:lstStyle>
            <a:lvl1pPr>
              <a:defRPr sz="1800">
                <a:solidFill>
                  <a:schemeClr val="accent1"/>
                </a:solidFill>
              </a:defRPr>
            </a:lvl1pPr>
            <a:lvl2pPr>
              <a:defRPr sz="2000"/>
            </a:lvl2pPr>
            <a:lvl3pPr>
              <a:defRPr sz="1800"/>
            </a:lvl3pPr>
            <a:lvl4pPr>
              <a:defRPr sz="1800"/>
            </a:lvl4pPr>
            <a:lvl5pPr>
              <a:defRPr sz="1800"/>
            </a:lvl5pPr>
          </a:lstStyle>
          <a:p>
            <a:pPr lvl="0"/>
            <a:r>
              <a:rPr lang="en-US"/>
              <a:t>Click to add your content</a:t>
            </a:r>
            <a:endParaRPr lang="en-GB"/>
          </a:p>
        </p:txBody>
      </p:sp>
      <p:sp>
        <p:nvSpPr>
          <p:cNvPr id="16" name="Content Placeholder 5">
            <a:extLst>
              <a:ext uri="{FF2B5EF4-FFF2-40B4-BE49-F238E27FC236}">
                <a16:creationId xmlns:a16="http://schemas.microsoft.com/office/drawing/2014/main" id="{99DD4452-D4F9-4355-8DC1-9BC0061F781A}"/>
              </a:ext>
            </a:extLst>
          </p:cNvPr>
          <p:cNvSpPr>
            <a:spLocks noGrp="1"/>
          </p:cNvSpPr>
          <p:nvPr>
            <p:ph sz="quarter" idx="15" hasCustomPrompt="1"/>
          </p:nvPr>
        </p:nvSpPr>
        <p:spPr>
          <a:xfrm>
            <a:off x="9044610" y="1519461"/>
            <a:ext cx="2814016" cy="4460851"/>
          </a:xfrm>
        </p:spPr>
        <p:txBody>
          <a:bodyPr>
            <a:normAutofit/>
          </a:bodyPr>
          <a:lstStyle>
            <a:lvl1pPr>
              <a:defRPr sz="1800">
                <a:solidFill>
                  <a:schemeClr val="accent1"/>
                </a:solidFill>
              </a:defRPr>
            </a:lvl1pPr>
            <a:lvl2pPr>
              <a:defRPr sz="2000"/>
            </a:lvl2pPr>
            <a:lvl3pPr>
              <a:defRPr sz="1800"/>
            </a:lvl3pPr>
            <a:lvl4pPr>
              <a:defRPr sz="1800"/>
            </a:lvl4pPr>
            <a:lvl5pPr>
              <a:defRPr sz="1800"/>
            </a:lvl5pPr>
          </a:lstStyle>
          <a:p>
            <a:pPr lvl="0"/>
            <a:r>
              <a:rPr lang="en-US"/>
              <a:t>Click to add your content</a:t>
            </a:r>
            <a:endParaRPr lang="en-GB"/>
          </a:p>
        </p:txBody>
      </p:sp>
      <p:sp>
        <p:nvSpPr>
          <p:cNvPr id="11"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12"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Tree>
    <p:extLst>
      <p:ext uri="{BB962C8B-B14F-4D97-AF65-F5344CB8AC3E}">
        <p14:creationId xmlns:p14="http://schemas.microsoft.com/office/powerpoint/2010/main" val="435480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ain Content - Traffic Lights">
    <p:bg>
      <p:bgPr>
        <a:solidFill>
          <a:schemeClr val="bg1"/>
        </a:solidFill>
        <a:effectLst/>
      </p:bgPr>
    </p:bg>
    <p:spTree>
      <p:nvGrpSpPr>
        <p:cNvPr id="1" name=""/>
        <p:cNvGrpSpPr/>
        <p:nvPr/>
      </p:nvGrpSpPr>
      <p:grpSpPr>
        <a:xfrm>
          <a:off x="0" y="0"/>
          <a:ext cx="0" cy="0"/>
          <a:chOff x="0" y="0"/>
          <a:chExt cx="0" cy="0"/>
        </a:xfrm>
      </p:grpSpPr>
      <p:sp>
        <p:nvSpPr>
          <p:cNvPr id="53" name="Rectangle: Single Corner Rounded 52">
            <a:extLst>
              <a:ext uri="{FF2B5EF4-FFF2-40B4-BE49-F238E27FC236}">
                <a16:creationId xmlns:a16="http://schemas.microsoft.com/office/drawing/2014/main" id="{49AFE5E0-A57F-4D56-A967-E00C0BEA625C}"/>
              </a:ext>
            </a:extLst>
          </p:cNvPr>
          <p:cNvSpPr/>
          <p:nvPr userDrawn="1"/>
        </p:nvSpPr>
        <p:spPr>
          <a:xfrm>
            <a:off x="-18864" y="3051762"/>
            <a:ext cx="11851005" cy="1272635"/>
          </a:xfrm>
          <a:prstGeom prst="round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Single Corner Rounded 53">
            <a:extLst>
              <a:ext uri="{FF2B5EF4-FFF2-40B4-BE49-F238E27FC236}">
                <a16:creationId xmlns:a16="http://schemas.microsoft.com/office/drawing/2014/main" id="{C4467E1D-CC0E-41AD-ABF9-B5219C5BB1B5}"/>
              </a:ext>
            </a:extLst>
          </p:cNvPr>
          <p:cNvSpPr/>
          <p:nvPr userDrawn="1"/>
        </p:nvSpPr>
        <p:spPr>
          <a:xfrm>
            <a:off x="0" y="4578302"/>
            <a:ext cx="11851005" cy="1272635"/>
          </a:xfrm>
          <a:prstGeom prst="round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Single Corner Rounded 7">
            <a:extLst>
              <a:ext uri="{FF2B5EF4-FFF2-40B4-BE49-F238E27FC236}">
                <a16:creationId xmlns:a16="http://schemas.microsoft.com/office/drawing/2014/main" id="{CEECA47D-2539-40CD-B0B8-99F3A105B8CA}"/>
              </a:ext>
            </a:extLst>
          </p:cNvPr>
          <p:cNvSpPr/>
          <p:nvPr userDrawn="1"/>
        </p:nvSpPr>
        <p:spPr>
          <a:xfrm>
            <a:off x="7620" y="1416002"/>
            <a:ext cx="11851005" cy="1272635"/>
          </a:xfrm>
          <a:prstGeom prst="round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val 1">
            <a:extLst>
              <a:ext uri="{FF2B5EF4-FFF2-40B4-BE49-F238E27FC236}">
                <a16:creationId xmlns:a16="http://schemas.microsoft.com/office/drawing/2014/main" id="{E1EA67CE-EBC3-43DB-9DF6-B5CE50EB183B}"/>
              </a:ext>
            </a:extLst>
          </p:cNvPr>
          <p:cNvSpPr/>
          <p:nvPr userDrawn="1"/>
        </p:nvSpPr>
        <p:spPr>
          <a:xfrm>
            <a:off x="1209040" y="1605280"/>
            <a:ext cx="894080" cy="894080"/>
          </a:xfrm>
          <a:prstGeom prst="ellipse">
            <a:avLst/>
          </a:prstGeom>
          <a:solidFill>
            <a:srgbClr val="B2D4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a:t>G</a:t>
            </a:r>
          </a:p>
        </p:txBody>
      </p:sp>
      <p:sp>
        <p:nvSpPr>
          <p:cNvPr id="9" name="Oval 8">
            <a:extLst>
              <a:ext uri="{FF2B5EF4-FFF2-40B4-BE49-F238E27FC236}">
                <a16:creationId xmlns:a16="http://schemas.microsoft.com/office/drawing/2014/main" id="{DC9AF296-3C5A-43F6-8C10-403B72F0300A}"/>
              </a:ext>
            </a:extLst>
          </p:cNvPr>
          <p:cNvSpPr/>
          <p:nvPr userDrawn="1"/>
        </p:nvSpPr>
        <p:spPr>
          <a:xfrm>
            <a:off x="1209040" y="3205480"/>
            <a:ext cx="894080" cy="894080"/>
          </a:xfrm>
          <a:prstGeom prst="ellipse">
            <a:avLst/>
          </a:prstGeom>
          <a:solidFill>
            <a:srgbClr val="EB80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a:t>O</a:t>
            </a:r>
          </a:p>
        </p:txBody>
      </p:sp>
      <p:sp>
        <p:nvSpPr>
          <p:cNvPr id="10" name="Oval 9">
            <a:extLst>
              <a:ext uri="{FF2B5EF4-FFF2-40B4-BE49-F238E27FC236}">
                <a16:creationId xmlns:a16="http://schemas.microsoft.com/office/drawing/2014/main" id="{1DB0AF72-2158-4150-8DA8-141990C1D554}"/>
              </a:ext>
            </a:extLst>
          </p:cNvPr>
          <p:cNvSpPr/>
          <p:nvPr userDrawn="1"/>
        </p:nvSpPr>
        <p:spPr>
          <a:xfrm>
            <a:off x="1209040" y="4805680"/>
            <a:ext cx="894080" cy="894080"/>
          </a:xfrm>
          <a:prstGeom prst="ellipse">
            <a:avLst/>
          </a:prstGeom>
          <a:solidFill>
            <a:srgbClr val="ED2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a:t>R</a:t>
            </a:r>
          </a:p>
        </p:txBody>
      </p:sp>
      <p:sp>
        <p:nvSpPr>
          <p:cNvPr id="5" name="TextBox 4">
            <a:extLst>
              <a:ext uri="{FF2B5EF4-FFF2-40B4-BE49-F238E27FC236}">
                <a16:creationId xmlns:a16="http://schemas.microsoft.com/office/drawing/2014/main" id="{CF7E1896-2ABC-4BBD-A0F0-167302DAF696}"/>
              </a:ext>
            </a:extLst>
          </p:cNvPr>
          <p:cNvSpPr txBox="1"/>
          <p:nvPr userDrawn="1"/>
        </p:nvSpPr>
        <p:spPr>
          <a:xfrm>
            <a:off x="2265680" y="1643380"/>
            <a:ext cx="2270760" cy="482600"/>
          </a:xfrm>
          <a:prstGeom prst="rect">
            <a:avLst/>
          </a:prstGeom>
          <a:noFill/>
        </p:spPr>
        <p:txBody>
          <a:bodyPr wrap="none" rtlCol="0">
            <a:noAutofit/>
          </a:bodyPr>
          <a:lstStyle/>
          <a:p>
            <a:pPr algn="l"/>
            <a:r>
              <a:rPr lang="en-GB" sz="2400">
                <a:solidFill>
                  <a:srgbClr val="B2D436"/>
                </a:solidFill>
                <a:latin typeface="+mj-lt"/>
              </a:rPr>
              <a:t>Green</a:t>
            </a:r>
          </a:p>
        </p:txBody>
      </p:sp>
      <p:sp>
        <p:nvSpPr>
          <p:cNvPr id="50" name="TextBox 49">
            <a:extLst>
              <a:ext uri="{FF2B5EF4-FFF2-40B4-BE49-F238E27FC236}">
                <a16:creationId xmlns:a16="http://schemas.microsoft.com/office/drawing/2014/main" id="{8DE16FC7-0AA1-4644-BE76-10107C129FBD}"/>
              </a:ext>
            </a:extLst>
          </p:cNvPr>
          <p:cNvSpPr txBox="1"/>
          <p:nvPr userDrawn="1"/>
        </p:nvSpPr>
        <p:spPr>
          <a:xfrm>
            <a:off x="2265680" y="3205480"/>
            <a:ext cx="2270760" cy="482600"/>
          </a:xfrm>
          <a:prstGeom prst="rect">
            <a:avLst/>
          </a:prstGeom>
          <a:noFill/>
        </p:spPr>
        <p:txBody>
          <a:bodyPr wrap="none" rtlCol="0">
            <a:noAutofit/>
          </a:bodyPr>
          <a:lstStyle/>
          <a:p>
            <a:pPr algn="l"/>
            <a:r>
              <a:rPr lang="en-GB" sz="2400">
                <a:solidFill>
                  <a:srgbClr val="EB8024"/>
                </a:solidFill>
                <a:latin typeface="+mj-lt"/>
              </a:rPr>
              <a:t>Orange</a:t>
            </a:r>
          </a:p>
        </p:txBody>
      </p:sp>
      <p:sp>
        <p:nvSpPr>
          <p:cNvPr id="51" name="TextBox 50">
            <a:extLst>
              <a:ext uri="{FF2B5EF4-FFF2-40B4-BE49-F238E27FC236}">
                <a16:creationId xmlns:a16="http://schemas.microsoft.com/office/drawing/2014/main" id="{AA42F296-9FE6-49DC-9A12-9C69A5AE59C5}"/>
              </a:ext>
            </a:extLst>
          </p:cNvPr>
          <p:cNvSpPr txBox="1"/>
          <p:nvPr userDrawn="1"/>
        </p:nvSpPr>
        <p:spPr>
          <a:xfrm>
            <a:off x="2265680" y="4805680"/>
            <a:ext cx="2270760" cy="482600"/>
          </a:xfrm>
          <a:prstGeom prst="rect">
            <a:avLst/>
          </a:prstGeom>
          <a:noFill/>
        </p:spPr>
        <p:txBody>
          <a:bodyPr wrap="none" rtlCol="0">
            <a:noAutofit/>
          </a:bodyPr>
          <a:lstStyle/>
          <a:p>
            <a:pPr algn="l"/>
            <a:r>
              <a:rPr lang="en-GB" sz="2400">
                <a:solidFill>
                  <a:srgbClr val="ED212B"/>
                </a:solidFill>
                <a:latin typeface="+mj-lt"/>
              </a:rPr>
              <a:t>Red</a:t>
            </a:r>
          </a:p>
        </p:txBody>
      </p:sp>
      <p:sp>
        <p:nvSpPr>
          <p:cNvPr id="56" name="Text Placeholder 55">
            <a:extLst>
              <a:ext uri="{FF2B5EF4-FFF2-40B4-BE49-F238E27FC236}">
                <a16:creationId xmlns:a16="http://schemas.microsoft.com/office/drawing/2014/main" id="{B93C9ACA-E840-4B91-9757-871D3024C706}"/>
              </a:ext>
            </a:extLst>
          </p:cNvPr>
          <p:cNvSpPr>
            <a:spLocks noGrp="1"/>
          </p:cNvSpPr>
          <p:nvPr>
            <p:ph type="body" sz="quarter" idx="13"/>
          </p:nvPr>
        </p:nvSpPr>
        <p:spPr>
          <a:xfrm>
            <a:off x="2249805" y="2112011"/>
            <a:ext cx="9286875" cy="373062"/>
          </a:xfrm>
        </p:spPr>
        <p:txBody>
          <a:bodyPr>
            <a:noAutofit/>
          </a:bodyPr>
          <a:lstStyle>
            <a:lvl1pPr marL="0" indent="0">
              <a:buNone/>
              <a:defRPr sz="2000"/>
            </a:lvl1pPr>
            <a:lvl2pPr marL="457212" indent="0">
              <a:buNone/>
              <a:defRPr sz="1800"/>
            </a:lvl2pPr>
            <a:lvl3pPr marL="914423" indent="0">
              <a:buNone/>
              <a:defRPr sz="1600"/>
            </a:lvl3pPr>
            <a:lvl4pPr marL="1371635" indent="0">
              <a:buNone/>
              <a:defRPr sz="1600"/>
            </a:lvl4pPr>
            <a:lvl5pPr marL="1828846" indent="0">
              <a:buNone/>
              <a:defRPr sz="1600"/>
            </a:lvl5pPr>
          </a:lstStyle>
          <a:p>
            <a:pPr lvl="0"/>
            <a:r>
              <a:rPr lang="en-US"/>
              <a:t>Edit Master text styles</a:t>
            </a:r>
            <a:endParaRPr lang="en-GB"/>
          </a:p>
        </p:txBody>
      </p:sp>
      <p:sp>
        <p:nvSpPr>
          <p:cNvPr id="58" name="Text Placeholder 55">
            <a:extLst>
              <a:ext uri="{FF2B5EF4-FFF2-40B4-BE49-F238E27FC236}">
                <a16:creationId xmlns:a16="http://schemas.microsoft.com/office/drawing/2014/main" id="{D63269CC-4AC8-48B5-BC0A-D36D22DFBD0D}"/>
              </a:ext>
            </a:extLst>
          </p:cNvPr>
          <p:cNvSpPr>
            <a:spLocks noGrp="1"/>
          </p:cNvSpPr>
          <p:nvPr>
            <p:ph type="body" sz="quarter" idx="14"/>
          </p:nvPr>
        </p:nvSpPr>
        <p:spPr>
          <a:xfrm>
            <a:off x="2249805" y="3676721"/>
            <a:ext cx="9286875" cy="373062"/>
          </a:xfrm>
        </p:spPr>
        <p:txBody>
          <a:bodyPr>
            <a:noAutofit/>
          </a:bodyPr>
          <a:lstStyle>
            <a:lvl1pPr marL="0" indent="0">
              <a:buNone/>
              <a:defRPr sz="2000"/>
            </a:lvl1pPr>
            <a:lvl2pPr marL="457212" indent="0">
              <a:buNone/>
              <a:defRPr sz="1800"/>
            </a:lvl2pPr>
            <a:lvl3pPr marL="914423" indent="0">
              <a:buNone/>
              <a:defRPr sz="1600"/>
            </a:lvl3pPr>
            <a:lvl4pPr marL="1371635" indent="0">
              <a:buNone/>
              <a:defRPr sz="1600"/>
            </a:lvl4pPr>
            <a:lvl5pPr marL="1828846" indent="0">
              <a:buNone/>
              <a:defRPr sz="1600"/>
            </a:lvl5pPr>
          </a:lstStyle>
          <a:p>
            <a:pPr lvl="0"/>
            <a:r>
              <a:rPr lang="en-US"/>
              <a:t>Edit Master text styles</a:t>
            </a:r>
            <a:endParaRPr lang="en-GB"/>
          </a:p>
        </p:txBody>
      </p:sp>
      <p:sp>
        <p:nvSpPr>
          <p:cNvPr id="61" name="Text Placeholder 55">
            <a:extLst>
              <a:ext uri="{FF2B5EF4-FFF2-40B4-BE49-F238E27FC236}">
                <a16:creationId xmlns:a16="http://schemas.microsoft.com/office/drawing/2014/main" id="{5F2DAE77-8855-4AA4-AA68-70A10053DF61}"/>
              </a:ext>
            </a:extLst>
          </p:cNvPr>
          <p:cNvSpPr>
            <a:spLocks noGrp="1"/>
          </p:cNvSpPr>
          <p:nvPr>
            <p:ph type="body" sz="quarter" idx="15"/>
          </p:nvPr>
        </p:nvSpPr>
        <p:spPr>
          <a:xfrm>
            <a:off x="2249805" y="5292161"/>
            <a:ext cx="9286875" cy="373062"/>
          </a:xfrm>
        </p:spPr>
        <p:txBody>
          <a:bodyPr>
            <a:noAutofit/>
          </a:bodyPr>
          <a:lstStyle>
            <a:lvl1pPr marL="0" indent="0">
              <a:buNone/>
              <a:defRPr sz="2000"/>
            </a:lvl1pPr>
            <a:lvl2pPr marL="457212" indent="0">
              <a:buNone/>
              <a:defRPr sz="1800"/>
            </a:lvl2pPr>
            <a:lvl3pPr marL="914423" indent="0">
              <a:buNone/>
              <a:defRPr sz="1600"/>
            </a:lvl3pPr>
            <a:lvl4pPr marL="1371635" indent="0">
              <a:buNone/>
              <a:defRPr sz="1600"/>
            </a:lvl4pPr>
            <a:lvl5pPr marL="1828846" indent="0">
              <a:buNone/>
              <a:defRPr sz="1600"/>
            </a:lvl5pPr>
          </a:lstStyle>
          <a:p>
            <a:pPr lvl="0"/>
            <a:r>
              <a:rPr lang="en-US"/>
              <a:t>Edit Master text styles</a:t>
            </a:r>
            <a:endParaRPr lang="en-GB"/>
          </a:p>
        </p:txBody>
      </p:sp>
      <p:sp>
        <p:nvSpPr>
          <p:cNvPr id="18"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19"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Tree>
    <p:extLst>
      <p:ext uri="{BB962C8B-B14F-4D97-AF65-F5344CB8AC3E}">
        <p14:creationId xmlns:p14="http://schemas.microsoft.com/office/powerpoint/2010/main" val="932929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1427835" y="1879453"/>
            <a:ext cx="9296400" cy="3248025"/>
          </a:xfrm>
          <a:prstGeom prst="rect">
            <a:avLst/>
          </a:prstGeom>
        </p:spPr>
      </p:pic>
    </p:spTree>
    <p:extLst>
      <p:ext uri="{BB962C8B-B14F-4D97-AF65-F5344CB8AC3E}">
        <p14:creationId xmlns:p14="http://schemas.microsoft.com/office/powerpoint/2010/main" val="2141861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graphicFrame>
        <p:nvGraphicFramePr>
          <p:cNvPr id="3" name="Content Placeholder 12"/>
          <p:cNvGraphicFramePr>
            <a:graphicFrameLocks/>
          </p:cNvGraphicFramePr>
          <p:nvPr userDrawn="1">
            <p:extLst>
              <p:ext uri="{D42A27DB-BD31-4B8C-83A1-F6EECF244321}">
                <p14:modId xmlns:p14="http://schemas.microsoft.com/office/powerpoint/2010/main" val="1837558350"/>
              </p:ext>
            </p:extLst>
          </p:nvPr>
        </p:nvGraphicFramePr>
        <p:xfrm>
          <a:off x="219767" y="1271155"/>
          <a:ext cx="11636952" cy="490104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EXAMPLE</a:t>
            </a:r>
            <a:endParaRPr lang="en-GB"/>
          </a:p>
        </p:txBody>
      </p:sp>
      <p:sp>
        <p:nvSpPr>
          <p:cNvPr id="5" name="Title 7">
            <a:extLst>
              <a:ext uri="{FF2B5EF4-FFF2-40B4-BE49-F238E27FC236}">
                <a16:creationId xmlns:a16="http://schemas.microsoft.com/office/drawing/2014/main" id="{2FDD8E95-C588-44DD-BB9B-F2C6572F7190}"/>
              </a:ext>
            </a:extLst>
          </p:cNvPr>
          <p:cNvSpPr>
            <a:spLocks noGrp="1"/>
          </p:cNvSpPr>
          <p:nvPr>
            <p:ph type="title" hasCustomPrompt="1"/>
          </p:nvPr>
        </p:nvSpPr>
        <p:spPr>
          <a:xfrm>
            <a:off x="333375" y="685801"/>
            <a:ext cx="11523344" cy="446587"/>
          </a:xfrm>
        </p:spPr>
        <p:txBody>
          <a:bodyPr/>
          <a:lstStyle>
            <a:lvl1pPr>
              <a:defRPr sz="2400" b="0">
                <a:solidFill>
                  <a:schemeClr val="accent1"/>
                </a:solidFill>
                <a:latin typeface="+mn-lt"/>
              </a:defRPr>
            </a:lvl1pPr>
          </a:lstStyle>
          <a:p>
            <a:r>
              <a:rPr lang="en-US"/>
              <a:t>To get an editable version go to View &gt;&gt; Slide Master</a:t>
            </a:r>
            <a:endParaRPr lang="en-GB"/>
          </a:p>
        </p:txBody>
      </p:sp>
    </p:spTree>
    <p:extLst>
      <p:ext uri="{BB962C8B-B14F-4D97-AF65-F5344CB8AC3E}">
        <p14:creationId xmlns:p14="http://schemas.microsoft.com/office/powerpoint/2010/main" val="640550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Main Content - With Circle">
    <p:bg>
      <p:bgPr>
        <a:solidFill>
          <a:schemeClr val="bg1"/>
        </a:solidFill>
        <a:effectLst/>
      </p:bgPr>
    </p:bg>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F0D590D6-FC9C-46BD-A179-6EFAF3E668D9}"/>
              </a:ext>
            </a:extLst>
          </p:cNvPr>
          <p:cNvSpPr>
            <a:spLocks noGrp="1"/>
          </p:cNvSpPr>
          <p:nvPr>
            <p:ph type="pic" sz="quarter" idx="12" hasCustomPrompt="1"/>
          </p:nvPr>
        </p:nvSpPr>
        <p:spPr>
          <a:xfrm>
            <a:off x="6539971" y="1601965"/>
            <a:ext cx="4191952" cy="4191952"/>
          </a:xfrm>
          <a:prstGeom prst="ellipse">
            <a:avLst/>
          </a:prstGeom>
          <a:noFill/>
        </p:spPr>
        <p:txBody>
          <a:bodyPr>
            <a:normAutofit/>
          </a:bodyPr>
          <a:lstStyle>
            <a:lvl1pPr marL="0" indent="0" algn="ctr">
              <a:buNone/>
              <a:defRPr sz="1801">
                <a:solidFill>
                  <a:schemeClr val="bg1">
                    <a:lumMod val="50000"/>
                  </a:schemeClr>
                </a:solidFill>
              </a:defRPr>
            </a:lvl1pPr>
          </a:lstStyle>
          <a:p>
            <a:r>
              <a:rPr lang="en-GB"/>
              <a:t>Click to add picture</a:t>
            </a:r>
          </a:p>
        </p:txBody>
      </p:sp>
      <p:sp>
        <p:nvSpPr>
          <p:cNvPr id="6"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7"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
        <p:nvSpPr>
          <p:cNvPr id="9" name="Content Placeholder 5">
            <a:extLst>
              <a:ext uri="{FF2B5EF4-FFF2-40B4-BE49-F238E27FC236}">
                <a16:creationId xmlns:a16="http://schemas.microsoft.com/office/drawing/2014/main" id="{2AB464E0-CF1B-4173-8FBB-6C48241E4125}"/>
              </a:ext>
            </a:extLst>
          </p:cNvPr>
          <p:cNvSpPr>
            <a:spLocks noGrp="1"/>
          </p:cNvSpPr>
          <p:nvPr>
            <p:ph sz="quarter" idx="14" hasCustomPrompt="1"/>
          </p:nvPr>
        </p:nvSpPr>
        <p:spPr>
          <a:xfrm>
            <a:off x="333375" y="1523999"/>
            <a:ext cx="5694892" cy="4321215"/>
          </a:xfrm>
        </p:spPr>
        <p:txBody>
          <a:bodyPr>
            <a:normAutofit/>
          </a:bodyPr>
          <a:lstStyle>
            <a:lvl1pPr marL="228606" indent="-228606">
              <a:buFont typeface="Mark for Ebiquity Light" panose="02000503030000020003" pitchFamily="50" charset="0"/>
              <a:buChar char="•"/>
              <a:defRPr sz="1800">
                <a:solidFill>
                  <a:schemeClr val="accent1"/>
                </a:solidFill>
              </a:defRPr>
            </a:lvl1pPr>
            <a:lvl2pPr marL="685818" indent="-228606">
              <a:buSzPct val="90000"/>
              <a:buFont typeface="Courier New" panose="02070309020205020404" pitchFamily="49" charset="0"/>
              <a:buChar char="o"/>
              <a:defRPr sz="1600"/>
            </a:lvl2pPr>
            <a:lvl3pPr>
              <a:defRPr sz="1400"/>
            </a:lvl3pPr>
            <a:lvl4pPr>
              <a:defRPr sz="1800"/>
            </a:lvl4pPr>
            <a:lvl5pPr>
              <a:defRPr sz="1800"/>
            </a:lvl5pPr>
          </a:lstStyle>
          <a:p>
            <a:pPr lvl="0"/>
            <a:r>
              <a:rPr lang="en-US"/>
              <a:t>Click to add your content</a:t>
            </a:r>
          </a:p>
          <a:p>
            <a:pPr lvl="1"/>
            <a:endParaRPr lang="en-US"/>
          </a:p>
          <a:p>
            <a:pPr lvl="2"/>
            <a:endParaRPr lang="en-US"/>
          </a:p>
          <a:p>
            <a:pPr lvl="1"/>
            <a:endParaRPr lang="en-GB"/>
          </a:p>
        </p:txBody>
      </p:sp>
    </p:spTree>
    <p:extLst>
      <p:ext uri="{BB962C8B-B14F-4D97-AF65-F5344CB8AC3E}">
        <p14:creationId xmlns:p14="http://schemas.microsoft.com/office/powerpoint/2010/main" val="41421304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lide - No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F0D64C2-269C-4C81-B1C6-D9BAAF7A181F}"/>
              </a:ext>
            </a:extLst>
          </p:cNvPr>
          <p:cNvSpPr/>
          <p:nvPr userDrawn="1"/>
        </p:nvSpPr>
        <p:spPr>
          <a:xfrm>
            <a:off x="3235" y="0"/>
            <a:ext cx="12188765" cy="3429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Graphic 4">
            <a:extLst>
              <a:ext uri="{FF2B5EF4-FFF2-40B4-BE49-F238E27FC236}">
                <a16:creationId xmlns:a16="http://schemas.microsoft.com/office/drawing/2014/main" id="{01493729-4BCC-4421-9887-5C6E719A39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3429000"/>
            <a:ext cx="12192000" cy="3429000"/>
          </a:xfrm>
          <a:prstGeom prst="rect">
            <a:avLst/>
          </a:prstGeom>
        </p:spPr>
      </p:pic>
      <p:sp>
        <p:nvSpPr>
          <p:cNvPr id="2" name="Title 1">
            <a:extLst>
              <a:ext uri="{FF2B5EF4-FFF2-40B4-BE49-F238E27FC236}">
                <a16:creationId xmlns:a16="http://schemas.microsoft.com/office/drawing/2014/main" id="{B9DF6223-09C9-4DB1-9DEC-0689E4F85860}"/>
              </a:ext>
            </a:extLst>
          </p:cNvPr>
          <p:cNvSpPr>
            <a:spLocks noGrp="1"/>
          </p:cNvSpPr>
          <p:nvPr>
            <p:ph type="ctrTitle"/>
          </p:nvPr>
        </p:nvSpPr>
        <p:spPr>
          <a:xfrm>
            <a:off x="289113" y="3544397"/>
            <a:ext cx="8104724" cy="1108038"/>
          </a:xfrm>
        </p:spPr>
        <p:txBody>
          <a:bodyPr lIns="0" tIns="36000" rIns="36000" bIns="36000" anchor="ctr" anchorCtr="0">
            <a:noAutofit/>
          </a:bodyPr>
          <a:lstStyle>
            <a:lvl1pPr algn="l">
              <a:defRPr sz="6000" b="0">
                <a:solidFill>
                  <a:srgbClr val="001C55"/>
                </a:solidFill>
                <a:latin typeface="Mark for Ebiquity" panose="02000503030000020003" pitchFamily="50" charset="0"/>
              </a:defRPr>
            </a:lvl1pPr>
          </a:lstStyle>
          <a:p>
            <a:r>
              <a:rPr lang="en-US"/>
              <a:t>Click to edit</a:t>
            </a:r>
            <a:endParaRPr lang="en-GB"/>
          </a:p>
        </p:txBody>
      </p:sp>
      <p:sp>
        <p:nvSpPr>
          <p:cNvPr id="3" name="Subtitle 2">
            <a:extLst>
              <a:ext uri="{FF2B5EF4-FFF2-40B4-BE49-F238E27FC236}">
                <a16:creationId xmlns:a16="http://schemas.microsoft.com/office/drawing/2014/main" id="{F0B90220-8B01-4863-8D8D-F59F9BECC294}"/>
              </a:ext>
            </a:extLst>
          </p:cNvPr>
          <p:cNvSpPr>
            <a:spLocks noGrp="1"/>
          </p:cNvSpPr>
          <p:nvPr>
            <p:ph type="subTitle" idx="1"/>
          </p:nvPr>
        </p:nvSpPr>
        <p:spPr>
          <a:xfrm>
            <a:off x="289113" y="4729612"/>
            <a:ext cx="8104724" cy="982576"/>
          </a:xfrm>
        </p:spPr>
        <p:txBody>
          <a:bodyPr lIns="36000" tIns="36000" rIns="36000" bIns="36000" anchor="t" anchorCtr="0">
            <a:noAutofit/>
          </a:bodyPr>
          <a:lstStyle>
            <a:lvl1pPr marL="0" indent="0" algn="l">
              <a:buNone/>
              <a:defRPr sz="4800">
                <a:solidFill>
                  <a:srgbClr val="00ADDB"/>
                </a:solidFill>
                <a:latin typeface="Mark for Ebiquity Book" panose="02000503030000020003" pitchFamily="50" charset="0"/>
              </a:defRPr>
            </a:lvl1pPr>
            <a:lvl2pPr marL="457211" indent="0" algn="ctr">
              <a:buNone/>
              <a:defRPr sz="2000"/>
            </a:lvl2pPr>
            <a:lvl3pPr marL="914423" indent="0" algn="ctr">
              <a:buNone/>
              <a:defRPr sz="1801"/>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endParaRPr lang="en-GB"/>
          </a:p>
        </p:txBody>
      </p:sp>
      <p:grpSp>
        <p:nvGrpSpPr>
          <p:cNvPr id="8" name="Graphic 7">
            <a:extLst>
              <a:ext uri="{FF2B5EF4-FFF2-40B4-BE49-F238E27FC236}">
                <a16:creationId xmlns:a16="http://schemas.microsoft.com/office/drawing/2014/main" id="{F42F61D2-478E-4BE0-929F-E28E5ABC6953}"/>
              </a:ext>
            </a:extLst>
          </p:cNvPr>
          <p:cNvGrpSpPr/>
          <p:nvPr userDrawn="1"/>
        </p:nvGrpSpPr>
        <p:grpSpPr>
          <a:xfrm>
            <a:off x="334964" y="260842"/>
            <a:ext cx="2337216" cy="805937"/>
            <a:chOff x="10729633" y="6153150"/>
            <a:chExt cx="1104900" cy="381000"/>
          </a:xfrm>
          <a:solidFill>
            <a:schemeClr val="bg1"/>
          </a:solidFill>
        </p:grpSpPr>
        <p:sp>
          <p:nvSpPr>
            <p:cNvPr id="9" name="Freeform: Shape 8">
              <a:extLst>
                <a:ext uri="{FF2B5EF4-FFF2-40B4-BE49-F238E27FC236}">
                  <a16:creationId xmlns:a16="http://schemas.microsoft.com/office/drawing/2014/main" id="{D85E15BC-E825-4DCE-9918-E3A465624A70}"/>
                </a:ext>
              </a:extLst>
            </p:cNvPr>
            <p:cNvSpPr/>
            <p:nvPr/>
          </p:nvSpPr>
          <p:spPr>
            <a:xfrm>
              <a:off x="10721537" y="6220301"/>
              <a:ext cx="171450" cy="180975"/>
            </a:xfrm>
            <a:custGeom>
              <a:avLst/>
              <a:gdLst>
                <a:gd name="connsiteX0" fmla="*/ 52864 w 171450"/>
                <a:gd name="connsiteY0" fmla="*/ 77629 h 180975"/>
                <a:gd name="connsiteX1" fmla="*/ 123349 w 171450"/>
                <a:gd name="connsiteY1" fmla="*/ 77629 h 180975"/>
                <a:gd name="connsiteX2" fmla="*/ 89059 w 171450"/>
                <a:gd name="connsiteY2" fmla="*/ 45244 h 180975"/>
                <a:gd name="connsiteX3" fmla="*/ 52864 w 171450"/>
                <a:gd name="connsiteY3" fmla="*/ 77629 h 180975"/>
                <a:gd name="connsiteX4" fmla="*/ 166211 w 171450"/>
                <a:gd name="connsiteY4" fmla="*/ 91916 h 180975"/>
                <a:gd name="connsiteX5" fmla="*/ 165259 w 171450"/>
                <a:gd name="connsiteY5" fmla="*/ 106204 h 180975"/>
                <a:gd name="connsiteX6" fmla="*/ 51911 w 171450"/>
                <a:gd name="connsiteY6" fmla="*/ 106204 h 180975"/>
                <a:gd name="connsiteX7" fmla="*/ 92869 w 171450"/>
                <a:gd name="connsiteY7" fmla="*/ 139541 h 180975"/>
                <a:gd name="connsiteX8" fmla="*/ 132874 w 171450"/>
                <a:gd name="connsiteY8" fmla="*/ 124301 h 180975"/>
                <a:gd name="connsiteX9" fmla="*/ 157639 w 171450"/>
                <a:gd name="connsiteY9" fmla="*/ 151924 h 180975"/>
                <a:gd name="connsiteX10" fmla="*/ 90011 w 171450"/>
                <a:gd name="connsiteY10" fmla="*/ 175736 h 180975"/>
                <a:gd name="connsiteX11" fmla="*/ 7144 w 171450"/>
                <a:gd name="connsiteY11" fmla="*/ 91916 h 180975"/>
                <a:gd name="connsiteX12" fmla="*/ 88106 w 171450"/>
                <a:gd name="connsiteY12" fmla="*/ 7144 h 180975"/>
                <a:gd name="connsiteX13" fmla="*/ 166211 w 171450"/>
                <a:gd name="connsiteY13" fmla="*/ 919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450" h="180975">
                  <a:moveTo>
                    <a:pt x="52864" y="77629"/>
                  </a:moveTo>
                  <a:lnTo>
                    <a:pt x="123349" y="77629"/>
                  </a:lnTo>
                  <a:cubicBezTo>
                    <a:pt x="119539" y="57626"/>
                    <a:pt x="107156" y="45244"/>
                    <a:pt x="89059" y="45244"/>
                  </a:cubicBezTo>
                  <a:cubicBezTo>
                    <a:pt x="68104" y="45244"/>
                    <a:pt x="56674" y="57626"/>
                    <a:pt x="52864" y="77629"/>
                  </a:cubicBezTo>
                  <a:moveTo>
                    <a:pt x="166211" y="91916"/>
                  </a:moveTo>
                  <a:cubicBezTo>
                    <a:pt x="166211" y="96679"/>
                    <a:pt x="166211" y="102394"/>
                    <a:pt x="165259" y="106204"/>
                  </a:cubicBezTo>
                  <a:lnTo>
                    <a:pt x="51911" y="106204"/>
                  </a:lnTo>
                  <a:cubicBezTo>
                    <a:pt x="56674" y="129064"/>
                    <a:pt x="72866" y="139541"/>
                    <a:pt x="92869" y="139541"/>
                  </a:cubicBezTo>
                  <a:cubicBezTo>
                    <a:pt x="107156" y="139541"/>
                    <a:pt x="121444" y="133826"/>
                    <a:pt x="132874" y="124301"/>
                  </a:cubicBezTo>
                  <a:lnTo>
                    <a:pt x="157639" y="151924"/>
                  </a:lnTo>
                  <a:cubicBezTo>
                    <a:pt x="139541" y="168116"/>
                    <a:pt x="116681" y="175736"/>
                    <a:pt x="90011" y="175736"/>
                  </a:cubicBezTo>
                  <a:cubicBezTo>
                    <a:pt x="41434" y="175736"/>
                    <a:pt x="7144" y="142399"/>
                    <a:pt x="7144" y="91916"/>
                  </a:cubicBezTo>
                  <a:cubicBezTo>
                    <a:pt x="7144" y="41434"/>
                    <a:pt x="40481" y="7144"/>
                    <a:pt x="88106" y="7144"/>
                  </a:cubicBezTo>
                  <a:cubicBezTo>
                    <a:pt x="134779" y="8096"/>
                    <a:pt x="166211" y="42386"/>
                    <a:pt x="166211" y="91916"/>
                  </a:cubicBezTo>
                </a:path>
              </a:pathLst>
            </a:custGeom>
            <a:grpFill/>
            <a:ln w="9525" cap="flat">
              <a:noFill/>
              <a:prstDash val="solid"/>
              <a:miter/>
            </a:ln>
          </p:spPr>
          <p:txBody>
            <a:bodyPr rtlCol="0" anchor="ctr"/>
            <a:lstStyle/>
            <a:p>
              <a:endParaRPr lang="en-GB" sz="1801"/>
            </a:p>
          </p:txBody>
        </p:sp>
        <p:sp>
          <p:nvSpPr>
            <p:cNvPr id="10" name="Freeform: Shape 9">
              <a:extLst>
                <a:ext uri="{FF2B5EF4-FFF2-40B4-BE49-F238E27FC236}">
                  <a16:creationId xmlns:a16="http://schemas.microsoft.com/office/drawing/2014/main" id="{14E3D7D5-F74D-43EA-B81A-710A95C6C673}"/>
                </a:ext>
              </a:extLst>
            </p:cNvPr>
            <p:cNvSpPr/>
            <p:nvPr/>
          </p:nvSpPr>
          <p:spPr>
            <a:xfrm>
              <a:off x="10896797" y="6168866"/>
              <a:ext cx="180975" cy="228600"/>
            </a:xfrm>
            <a:custGeom>
              <a:avLst/>
              <a:gdLst>
                <a:gd name="connsiteX0" fmla="*/ 48101 w 180975"/>
                <a:gd name="connsiteY0" fmla="*/ 143351 h 228600"/>
                <a:gd name="connsiteX1" fmla="*/ 89059 w 180975"/>
                <a:gd name="connsiteY1" fmla="*/ 187166 h 228600"/>
                <a:gd name="connsiteX2" fmla="*/ 130016 w 180975"/>
                <a:gd name="connsiteY2" fmla="*/ 143351 h 228600"/>
                <a:gd name="connsiteX3" fmla="*/ 89059 w 180975"/>
                <a:gd name="connsiteY3" fmla="*/ 99536 h 228600"/>
                <a:gd name="connsiteX4" fmla="*/ 48101 w 180975"/>
                <a:gd name="connsiteY4" fmla="*/ 143351 h 228600"/>
                <a:gd name="connsiteX5" fmla="*/ 173831 w 180975"/>
                <a:gd name="connsiteY5" fmla="*/ 143351 h 228600"/>
                <a:gd name="connsiteX6" fmla="*/ 96679 w 180975"/>
                <a:gd name="connsiteY6" fmla="*/ 227171 h 228600"/>
                <a:gd name="connsiteX7" fmla="*/ 49054 w 180975"/>
                <a:gd name="connsiteY7" fmla="*/ 205264 h 228600"/>
                <a:gd name="connsiteX8" fmla="*/ 49054 w 180975"/>
                <a:gd name="connsiteY8" fmla="*/ 222409 h 228600"/>
                <a:gd name="connsiteX9" fmla="*/ 7144 w 180975"/>
                <a:gd name="connsiteY9" fmla="*/ 222409 h 228600"/>
                <a:gd name="connsiteX10" fmla="*/ 7144 w 180975"/>
                <a:gd name="connsiteY10" fmla="*/ 7144 h 228600"/>
                <a:gd name="connsiteX11" fmla="*/ 50006 w 180975"/>
                <a:gd name="connsiteY11" fmla="*/ 7144 h 228600"/>
                <a:gd name="connsiteX12" fmla="*/ 50006 w 180975"/>
                <a:gd name="connsiteY12" fmla="*/ 81439 h 228600"/>
                <a:gd name="connsiteX13" fmla="*/ 96679 w 180975"/>
                <a:gd name="connsiteY13" fmla="*/ 60484 h 228600"/>
                <a:gd name="connsiteX14" fmla="*/ 173831 w 180975"/>
                <a:gd name="connsiteY14" fmla="*/ 14335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48101" y="143351"/>
                  </a:moveTo>
                  <a:cubicBezTo>
                    <a:pt x="48101" y="168116"/>
                    <a:pt x="64294" y="187166"/>
                    <a:pt x="89059" y="187166"/>
                  </a:cubicBezTo>
                  <a:cubicBezTo>
                    <a:pt x="114776" y="187166"/>
                    <a:pt x="130016" y="167164"/>
                    <a:pt x="130016" y="143351"/>
                  </a:cubicBezTo>
                  <a:cubicBezTo>
                    <a:pt x="130016" y="118586"/>
                    <a:pt x="113824" y="99536"/>
                    <a:pt x="89059" y="99536"/>
                  </a:cubicBezTo>
                  <a:cubicBezTo>
                    <a:pt x="64294" y="99536"/>
                    <a:pt x="48101" y="118586"/>
                    <a:pt x="48101" y="143351"/>
                  </a:cubicBezTo>
                  <a:moveTo>
                    <a:pt x="173831" y="143351"/>
                  </a:moveTo>
                  <a:cubicBezTo>
                    <a:pt x="173831" y="190976"/>
                    <a:pt x="140494" y="227171"/>
                    <a:pt x="96679" y="227171"/>
                  </a:cubicBezTo>
                  <a:cubicBezTo>
                    <a:pt x="74771" y="227171"/>
                    <a:pt x="59531" y="218599"/>
                    <a:pt x="49054" y="205264"/>
                  </a:cubicBezTo>
                  <a:lnTo>
                    <a:pt x="49054" y="222409"/>
                  </a:lnTo>
                  <a:lnTo>
                    <a:pt x="7144" y="222409"/>
                  </a:lnTo>
                  <a:lnTo>
                    <a:pt x="7144" y="7144"/>
                  </a:lnTo>
                  <a:lnTo>
                    <a:pt x="50006" y="7144"/>
                  </a:lnTo>
                  <a:lnTo>
                    <a:pt x="50006" y="81439"/>
                  </a:lnTo>
                  <a:cubicBezTo>
                    <a:pt x="60484" y="69056"/>
                    <a:pt x="75724" y="60484"/>
                    <a:pt x="96679" y="60484"/>
                  </a:cubicBezTo>
                  <a:cubicBezTo>
                    <a:pt x="141446" y="59531"/>
                    <a:pt x="173831" y="95726"/>
                    <a:pt x="173831" y="143351"/>
                  </a:cubicBezTo>
                </a:path>
              </a:pathLst>
            </a:custGeom>
            <a:grpFill/>
            <a:ln w="9525" cap="flat">
              <a:noFill/>
              <a:prstDash val="solid"/>
              <a:miter/>
            </a:ln>
          </p:spPr>
          <p:txBody>
            <a:bodyPr rtlCol="0" anchor="ctr"/>
            <a:lstStyle/>
            <a:p>
              <a:endParaRPr lang="en-GB" sz="1801"/>
            </a:p>
          </p:txBody>
        </p:sp>
        <p:sp>
          <p:nvSpPr>
            <p:cNvPr id="11" name="Freeform: Shape 10">
              <a:extLst>
                <a:ext uri="{FF2B5EF4-FFF2-40B4-BE49-F238E27FC236}">
                  <a16:creationId xmlns:a16="http://schemas.microsoft.com/office/drawing/2014/main" id="{358739ED-DD49-4132-9C94-E7E09210E7B5}"/>
                </a:ext>
              </a:extLst>
            </p:cNvPr>
            <p:cNvSpPr/>
            <p:nvPr/>
          </p:nvSpPr>
          <p:spPr>
            <a:xfrm>
              <a:off x="11073009"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2" name="Freeform: Shape 11">
              <a:extLst>
                <a:ext uri="{FF2B5EF4-FFF2-40B4-BE49-F238E27FC236}">
                  <a16:creationId xmlns:a16="http://schemas.microsoft.com/office/drawing/2014/main" id="{8243FA6E-B0CC-4BF0-AA16-382C10DD4564}"/>
                </a:ext>
              </a:extLst>
            </p:cNvPr>
            <p:cNvSpPr/>
            <p:nvPr/>
          </p:nvSpPr>
          <p:spPr>
            <a:xfrm>
              <a:off x="11137779" y="6222141"/>
              <a:ext cx="180975" cy="228600"/>
            </a:xfrm>
            <a:custGeom>
              <a:avLst/>
              <a:gdLst>
                <a:gd name="connsiteX0" fmla="*/ 50959 w 180975"/>
                <a:gd name="connsiteY0" fmla="*/ 90077 h 228600"/>
                <a:gd name="connsiteX1" fmla="*/ 91916 w 180975"/>
                <a:gd name="connsiteY1" fmla="*/ 133892 h 228600"/>
                <a:gd name="connsiteX2" fmla="*/ 132874 w 180975"/>
                <a:gd name="connsiteY2" fmla="*/ 90077 h 228600"/>
                <a:gd name="connsiteX3" fmla="*/ 91916 w 180975"/>
                <a:gd name="connsiteY3" fmla="*/ 46262 h 228600"/>
                <a:gd name="connsiteX4" fmla="*/ 50959 w 180975"/>
                <a:gd name="connsiteY4" fmla="*/ 90077 h 228600"/>
                <a:gd name="connsiteX5" fmla="*/ 131921 w 180975"/>
                <a:gd name="connsiteY5" fmla="*/ 28164 h 228600"/>
                <a:gd name="connsiteX6" fmla="*/ 131921 w 180975"/>
                <a:gd name="connsiteY6" fmla="*/ 11019 h 228600"/>
                <a:gd name="connsiteX7" fmla="*/ 173831 w 180975"/>
                <a:gd name="connsiteY7" fmla="*/ 11019 h 228600"/>
                <a:gd name="connsiteX8" fmla="*/ 173831 w 180975"/>
                <a:gd name="connsiteY8" fmla="*/ 228189 h 228600"/>
                <a:gd name="connsiteX9" fmla="*/ 130969 w 180975"/>
                <a:gd name="connsiteY9" fmla="*/ 228189 h 228600"/>
                <a:gd name="connsiteX10" fmla="*/ 130969 w 180975"/>
                <a:gd name="connsiteY10" fmla="*/ 153894 h 228600"/>
                <a:gd name="connsiteX11" fmla="*/ 84296 w 180975"/>
                <a:gd name="connsiteY11" fmla="*/ 174849 h 228600"/>
                <a:gd name="connsiteX12" fmla="*/ 7144 w 180975"/>
                <a:gd name="connsiteY12" fmla="*/ 91029 h 228600"/>
                <a:gd name="connsiteX13" fmla="*/ 84296 w 180975"/>
                <a:gd name="connsiteY13" fmla="*/ 7209 h 228600"/>
                <a:gd name="connsiteX14" fmla="*/ 131921 w 180975"/>
                <a:gd name="connsiteY14" fmla="*/ 2816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50959" y="90077"/>
                  </a:moveTo>
                  <a:cubicBezTo>
                    <a:pt x="50959" y="114842"/>
                    <a:pt x="67151" y="133892"/>
                    <a:pt x="91916" y="133892"/>
                  </a:cubicBezTo>
                  <a:cubicBezTo>
                    <a:pt x="116681" y="133892"/>
                    <a:pt x="132874" y="114842"/>
                    <a:pt x="132874" y="90077"/>
                  </a:cubicBezTo>
                  <a:cubicBezTo>
                    <a:pt x="132874" y="65312"/>
                    <a:pt x="116681" y="46262"/>
                    <a:pt x="91916" y="46262"/>
                  </a:cubicBezTo>
                  <a:cubicBezTo>
                    <a:pt x="67151" y="46262"/>
                    <a:pt x="50959" y="66264"/>
                    <a:pt x="50959" y="90077"/>
                  </a:cubicBezTo>
                  <a:moveTo>
                    <a:pt x="131921" y="28164"/>
                  </a:moveTo>
                  <a:lnTo>
                    <a:pt x="131921" y="11019"/>
                  </a:lnTo>
                  <a:lnTo>
                    <a:pt x="173831" y="11019"/>
                  </a:lnTo>
                  <a:lnTo>
                    <a:pt x="173831" y="228189"/>
                  </a:lnTo>
                  <a:lnTo>
                    <a:pt x="130969" y="228189"/>
                  </a:lnTo>
                  <a:lnTo>
                    <a:pt x="130969" y="153894"/>
                  </a:lnTo>
                  <a:cubicBezTo>
                    <a:pt x="120491" y="166277"/>
                    <a:pt x="105251" y="174849"/>
                    <a:pt x="84296" y="174849"/>
                  </a:cubicBezTo>
                  <a:cubicBezTo>
                    <a:pt x="40481" y="174849"/>
                    <a:pt x="7144" y="138654"/>
                    <a:pt x="7144" y="91029"/>
                  </a:cubicBezTo>
                  <a:cubicBezTo>
                    <a:pt x="7144" y="43404"/>
                    <a:pt x="40481" y="7209"/>
                    <a:pt x="84296" y="7209"/>
                  </a:cubicBezTo>
                  <a:cubicBezTo>
                    <a:pt x="106204" y="6257"/>
                    <a:pt x="121444" y="15782"/>
                    <a:pt x="131921" y="28164"/>
                  </a:cubicBezTo>
                </a:path>
              </a:pathLst>
            </a:custGeom>
            <a:grpFill/>
            <a:ln w="9525" cap="flat">
              <a:noFill/>
              <a:prstDash val="solid"/>
              <a:miter/>
            </a:ln>
          </p:spPr>
          <p:txBody>
            <a:bodyPr rtlCol="0" anchor="ctr"/>
            <a:lstStyle/>
            <a:p>
              <a:endParaRPr lang="en-GB" sz="1801"/>
            </a:p>
          </p:txBody>
        </p:sp>
        <p:sp>
          <p:nvSpPr>
            <p:cNvPr id="13" name="Freeform: Shape 12">
              <a:extLst>
                <a:ext uri="{FF2B5EF4-FFF2-40B4-BE49-F238E27FC236}">
                  <a16:creationId xmlns:a16="http://schemas.microsoft.com/office/drawing/2014/main" id="{63562805-5F71-4AA6-9A40-053A9633554D}"/>
                </a:ext>
              </a:extLst>
            </p:cNvPr>
            <p:cNvSpPr/>
            <p:nvPr/>
          </p:nvSpPr>
          <p:spPr>
            <a:xfrm>
              <a:off x="11324469" y="6226016"/>
              <a:ext cx="161925" cy="171450"/>
            </a:xfrm>
            <a:custGeom>
              <a:avLst/>
              <a:gdLst>
                <a:gd name="connsiteX0" fmla="*/ 157639 w 161925"/>
                <a:gd name="connsiteY0" fmla="*/ 98584 h 171450"/>
                <a:gd name="connsiteX1" fmla="*/ 82391 w 161925"/>
                <a:gd name="connsiteY1" fmla="*/ 170974 h 171450"/>
                <a:gd name="connsiteX2" fmla="*/ 7144 w 161925"/>
                <a:gd name="connsiteY2" fmla="*/ 98584 h 171450"/>
                <a:gd name="connsiteX3" fmla="*/ 7144 w 161925"/>
                <a:gd name="connsiteY3" fmla="*/ 7144 h 171450"/>
                <a:gd name="connsiteX4" fmla="*/ 50006 w 161925"/>
                <a:gd name="connsiteY4" fmla="*/ 7144 h 171450"/>
                <a:gd name="connsiteX5" fmla="*/ 50006 w 161925"/>
                <a:gd name="connsiteY5" fmla="*/ 94774 h 171450"/>
                <a:gd name="connsiteX6" fmla="*/ 82391 w 161925"/>
                <a:gd name="connsiteY6" fmla="*/ 130969 h 171450"/>
                <a:gd name="connsiteX7" fmla="*/ 114776 w 161925"/>
                <a:gd name="connsiteY7" fmla="*/ 94774 h 171450"/>
                <a:gd name="connsiteX8" fmla="*/ 114776 w 161925"/>
                <a:gd name="connsiteY8" fmla="*/ 7144 h 171450"/>
                <a:gd name="connsiteX9" fmla="*/ 157639 w 161925"/>
                <a:gd name="connsiteY9" fmla="*/ 7144 h 171450"/>
                <a:gd name="connsiteX10" fmla="*/ 157639 w 161925"/>
                <a:gd name="connsiteY10" fmla="*/ 98584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925" h="171450">
                  <a:moveTo>
                    <a:pt x="157639" y="98584"/>
                  </a:moveTo>
                  <a:cubicBezTo>
                    <a:pt x="157639" y="149066"/>
                    <a:pt x="122396" y="170974"/>
                    <a:pt x="82391" y="170974"/>
                  </a:cubicBezTo>
                  <a:cubicBezTo>
                    <a:pt x="42386" y="170974"/>
                    <a:pt x="7144" y="149066"/>
                    <a:pt x="7144" y="98584"/>
                  </a:cubicBezTo>
                  <a:lnTo>
                    <a:pt x="7144" y="7144"/>
                  </a:lnTo>
                  <a:lnTo>
                    <a:pt x="50006" y="7144"/>
                  </a:lnTo>
                  <a:lnTo>
                    <a:pt x="50006" y="94774"/>
                  </a:lnTo>
                  <a:cubicBezTo>
                    <a:pt x="50006" y="120491"/>
                    <a:pt x="64294" y="130969"/>
                    <a:pt x="82391" y="130969"/>
                  </a:cubicBezTo>
                  <a:cubicBezTo>
                    <a:pt x="100489" y="130969"/>
                    <a:pt x="114776" y="120491"/>
                    <a:pt x="114776" y="94774"/>
                  </a:cubicBezTo>
                  <a:lnTo>
                    <a:pt x="114776" y="7144"/>
                  </a:lnTo>
                  <a:lnTo>
                    <a:pt x="157639" y="7144"/>
                  </a:lnTo>
                  <a:lnTo>
                    <a:pt x="157639" y="98584"/>
                  </a:lnTo>
                  <a:close/>
                </a:path>
              </a:pathLst>
            </a:custGeom>
            <a:grpFill/>
            <a:ln w="9525" cap="flat">
              <a:noFill/>
              <a:prstDash val="solid"/>
              <a:miter/>
            </a:ln>
          </p:spPr>
          <p:txBody>
            <a:bodyPr rtlCol="0" anchor="ctr"/>
            <a:lstStyle/>
            <a:p>
              <a:endParaRPr lang="en-GB" sz="1801"/>
            </a:p>
          </p:txBody>
        </p:sp>
        <p:sp>
          <p:nvSpPr>
            <p:cNvPr id="14" name="Freeform: Shape 13">
              <a:extLst>
                <a:ext uri="{FF2B5EF4-FFF2-40B4-BE49-F238E27FC236}">
                  <a16:creationId xmlns:a16="http://schemas.microsoft.com/office/drawing/2014/main" id="{09136ABD-E482-4A1E-8DDC-A68CCB3451CA}"/>
                </a:ext>
              </a:extLst>
            </p:cNvPr>
            <p:cNvSpPr/>
            <p:nvPr/>
          </p:nvSpPr>
          <p:spPr>
            <a:xfrm>
              <a:off x="11486394"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5" name="Freeform: Shape 14">
              <a:extLst>
                <a:ext uri="{FF2B5EF4-FFF2-40B4-BE49-F238E27FC236}">
                  <a16:creationId xmlns:a16="http://schemas.microsoft.com/office/drawing/2014/main" id="{6F5A8555-F06F-4F71-A934-5CAAFE0E98E4}"/>
                </a:ext>
              </a:extLst>
            </p:cNvPr>
            <p:cNvSpPr/>
            <p:nvPr/>
          </p:nvSpPr>
          <p:spPr>
            <a:xfrm>
              <a:off x="11554022" y="6168866"/>
              <a:ext cx="133350" cy="228600"/>
            </a:xfrm>
            <a:custGeom>
              <a:avLst/>
              <a:gdLst>
                <a:gd name="connsiteX0" fmla="*/ 37624 w 133350"/>
                <a:gd name="connsiteY0" fmla="*/ 223361 h 228600"/>
                <a:gd name="connsiteX1" fmla="*/ 37624 w 133350"/>
                <a:gd name="connsiteY1" fmla="*/ 102394 h 228600"/>
                <a:gd name="connsiteX2" fmla="*/ 7144 w 133350"/>
                <a:gd name="connsiteY2" fmla="*/ 102394 h 228600"/>
                <a:gd name="connsiteX3" fmla="*/ 7144 w 133350"/>
                <a:gd name="connsiteY3" fmla="*/ 64294 h 228600"/>
                <a:gd name="connsiteX4" fmla="*/ 37624 w 133350"/>
                <a:gd name="connsiteY4" fmla="*/ 64294 h 228600"/>
                <a:gd name="connsiteX5" fmla="*/ 37624 w 133350"/>
                <a:gd name="connsiteY5" fmla="*/ 7144 h 228600"/>
                <a:gd name="connsiteX6" fmla="*/ 80486 w 133350"/>
                <a:gd name="connsiteY6" fmla="*/ 7144 h 228600"/>
                <a:gd name="connsiteX7" fmla="*/ 80486 w 133350"/>
                <a:gd name="connsiteY7" fmla="*/ 64294 h 228600"/>
                <a:gd name="connsiteX8" fmla="*/ 110966 w 133350"/>
                <a:gd name="connsiteY8" fmla="*/ 64294 h 228600"/>
                <a:gd name="connsiteX9" fmla="*/ 129064 w 133350"/>
                <a:gd name="connsiteY9" fmla="*/ 102394 h 228600"/>
                <a:gd name="connsiteX10" fmla="*/ 80486 w 133350"/>
                <a:gd name="connsiteY10" fmla="*/ 102394 h 228600"/>
                <a:gd name="connsiteX11" fmla="*/ 80486 w 133350"/>
                <a:gd name="connsiteY11" fmla="*/ 22336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350" h="228600">
                  <a:moveTo>
                    <a:pt x="37624" y="223361"/>
                  </a:moveTo>
                  <a:lnTo>
                    <a:pt x="37624" y="102394"/>
                  </a:lnTo>
                  <a:lnTo>
                    <a:pt x="7144" y="102394"/>
                  </a:lnTo>
                  <a:lnTo>
                    <a:pt x="7144" y="64294"/>
                  </a:lnTo>
                  <a:lnTo>
                    <a:pt x="37624" y="64294"/>
                  </a:lnTo>
                  <a:lnTo>
                    <a:pt x="37624" y="7144"/>
                  </a:lnTo>
                  <a:lnTo>
                    <a:pt x="80486" y="7144"/>
                  </a:lnTo>
                  <a:lnTo>
                    <a:pt x="80486" y="64294"/>
                  </a:lnTo>
                  <a:lnTo>
                    <a:pt x="110966" y="64294"/>
                  </a:lnTo>
                  <a:lnTo>
                    <a:pt x="129064" y="102394"/>
                  </a:lnTo>
                  <a:lnTo>
                    <a:pt x="80486" y="102394"/>
                  </a:lnTo>
                  <a:lnTo>
                    <a:pt x="80486" y="223361"/>
                  </a:lnTo>
                  <a:close/>
                </a:path>
              </a:pathLst>
            </a:custGeom>
            <a:grpFill/>
            <a:ln w="9525" cap="flat">
              <a:noFill/>
              <a:prstDash val="solid"/>
              <a:miter/>
            </a:ln>
          </p:spPr>
          <p:txBody>
            <a:bodyPr rtlCol="0" anchor="ctr"/>
            <a:lstStyle/>
            <a:p>
              <a:endParaRPr lang="en-GB" sz="1801"/>
            </a:p>
          </p:txBody>
        </p:sp>
        <p:sp>
          <p:nvSpPr>
            <p:cNvPr id="16" name="Freeform: Shape 15">
              <a:extLst>
                <a:ext uri="{FF2B5EF4-FFF2-40B4-BE49-F238E27FC236}">
                  <a16:creationId xmlns:a16="http://schemas.microsoft.com/office/drawing/2014/main" id="{14CFD803-6ED7-4D47-BC09-58C68FC40F11}"/>
                </a:ext>
              </a:extLst>
            </p:cNvPr>
            <p:cNvSpPr/>
            <p:nvPr/>
          </p:nvSpPr>
          <p:spPr>
            <a:xfrm>
              <a:off x="11643557" y="6226016"/>
              <a:ext cx="190500" cy="228600"/>
            </a:xfrm>
            <a:custGeom>
              <a:avLst/>
              <a:gdLst>
                <a:gd name="connsiteX0" fmla="*/ 71914 w 190500"/>
                <a:gd name="connsiteY0" fmla="*/ 223361 h 228600"/>
                <a:gd name="connsiteX1" fmla="*/ 25241 w 190500"/>
                <a:gd name="connsiteY1" fmla="*/ 223361 h 228600"/>
                <a:gd name="connsiteX2" fmla="*/ 75724 w 190500"/>
                <a:gd name="connsiteY2" fmla="*/ 132874 h 228600"/>
                <a:gd name="connsiteX3" fmla="*/ 7144 w 190500"/>
                <a:gd name="connsiteY3" fmla="*/ 7144 h 228600"/>
                <a:gd name="connsiteX4" fmla="*/ 55721 w 190500"/>
                <a:gd name="connsiteY4" fmla="*/ 7144 h 228600"/>
                <a:gd name="connsiteX5" fmla="*/ 99536 w 190500"/>
                <a:gd name="connsiteY5" fmla="*/ 89059 h 228600"/>
                <a:gd name="connsiteX6" fmla="*/ 142399 w 190500"/>
                <a:gd name="connsiteY6" fmla="*/ 7144 h 228600"/>
                <a:gd name="connsiteX7" fmla="*/ 189071 w 190500"/>
                <a:gd name="connsiteY7" fmla="*/ 714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228600">
                  <a:moveTo>
                    <a:pt x="71914" y="223361"/>
                  </a:moveTo>
                  <a:lnTo>
                    <a:pt x="25241" y="223361"/>
                  </a:lnTo>
                  <a:lnTo>
                    <a:pt x="75724" y="132874"/>
                  </a:lnTo>
                  <a:lnTo>
                    <a:pt x="7144" y="7144"/>
                  </a:lnTo>
                  <a:lnTo>
                    <a:pt x="55721" y="7144"/>
                  </a:lnTo>
                  <a:lnTo>
                    <a:pt x="99536" y="89059"/>
                  </a:lnTo>
                  <a:lnTo>
                    <a:pt x="142399" y="7144"/>
                  </a:lnTo>
                  <a:lnTo>
                    <a:pt x="189071" y="7144"/>
                  </a:lnTo>
                  <a:close/>
                </a:path>
              </a:pathLst>
            </a:custGeom>
            <a:grpFill/>
            <a:ln w="9525" cap="flat">
              <a:noFill/>
              <a:prstDash val="solid"/>
              <a:miter/>
            </a:ln>
          </p:spPr>
          <p:txBody>
            <a:bodyPr rtlCol="0" anchor="ctr"/>
            <a:lstStyle/>
            <a:p>
              <a:endParaRPr lang="en-GB" sz="1801"/>
            </a:p>
          </p:txBody>
        </p:sp>
        <p:sp>
          <p:nvSpPr>
            <p:cNvPr id="17" name="Freeform: Shape 16">
              <a:extLst>
                <a:ext uri="{FF2B5EF4-FFF2-40B4-BE49-F238E27FC236}">
                  <a16:creationId xmlns:a16="http://schemas.microsoft.com/office/drawing/2014/main" id="{46FD47A1-781C-41EB-94DF-7DD7C58D2345}"/>
                </a:ext>
              </a:extLst>
            </p:cNvPr>
            <p:cNvSpPr/>
            <p:nvPr/>
          </p:nvSpPr>
          <p:spPr>
            <a:xfrm>
              <a:off x="10722489" y="6484144"/>
              <a:ext cx="1114425" cy="47625"/>
            </a:xfrm>
            <a:custGeom>
              <a:avLst/>
              <a:gdLst>
                <a:gd name="connsiteX0" fmla="*/ 7144 w 1114425"/>
                <a:gd name="connsiteY0" fmla="*/ 7144 h 47625"/>
                <a:gd name="connsiteX1" fmla="*/ 1110139 w 1114425"/>
                <a:gd name="connsiteY1" fmla="*/ 7144 h 47625"/>
                <a:gd name="connsiteX2" fmla="*/ 1110139 w 1114425"/>
                <a:gd name="connsiteY2" fmla="*/ 45244 h 47625"/>
                <a:gd name="connsiteX3" fmla="*/ 7144 w 1114425"/>
                <a:gd name="connsiteY3" fmla="*/ 45244 h 47625"/>
              </a:gdLst>
              <a:ahLst/>
              <a:cxnLst>
                <a:cxn ang="0">
                  <a:pos x="connsiteX0" y="connsiteY0"/>
                </a:cxn>
                <a:cxn ang="0">
                  <a:pos x="connsiteX1" y="connsiteY1"/>
                </a:cxn>
                <a:cxn ang="0">
                  <a:pos x="connsiteX2" y="connsiteY2"/>
                </a:cxn>
                <a:cxn ang="0">
                  <a:pos x="connsiteX3" y="connsiteY3"/>
                </a:cxn>
              </a:cxnLst>
              <a:rect l="l" t="t" r="r" b="b"/>
              <a:pathLst>
                <a:path w="1114425" h="47625">
                  <a:moveTo>
                    <a:pt x="7144" y="7144"/>
                  </a:moveTo>
                  <a:lnTo>
                    <a:pt x="1110139" y="7144"/>
                  </a:lnTo>
                  <a:lnTo>
                    <a:pt x="1110139" y="45244"/>
                  </a:lnTo>
                  <a:lnTo>
                    <a:pt x="7144" y="45244"/>
                  </a:lnTo>
                  <a:close/>
                </a:path>
              </a:pathLst>
            </a:custGeom>
            <a:grpFill/>
            <a:ln w="9525" cap="flat">
              <a:noFill/>
              <a:prstDash val="solid"/>
              <a:miter/>
            </a:ln>
          </p:spPr>
          <p:txBody>
            <a:bodyPr rtlCol="0" anchor="ctr"/>
            <a:lstStyle/>
            <a:p>
              <a:endParaRPr lang="en-GB" sz="1801"/>
            </a:p>
          </p:txBody>
        </p:sp>
      </p:grpSp>
      <p:sp>
        <p:nvSpPr>
          <p:cNvPr id="18" name="Picture Placeholder 19">
            <a:extLst>
              <a:ext uri="{FF2B5EF4-FFF2-40B4-BE49-F238E27FC236}">
                <a16:creationId xmlns:a16="http://schemas.microsoft.com/office/drawing/2014/main" id="{34799A01-1472-404E-8A4A-BC745F01B5BE}"/>
              </a:ext>
            </a:extLst>
          </p:cNvPr>
          <p:cNvSpPr>
            <a:spLocks noGrp="1"/>
          </p:cNvSpPr>
          <p:nvPr>
            <p:ph type="pic" sz="quarter" idx="11" hasCustomPrompt="1"/>
          </p:nvPr>
        </p:nvSpPr>
        <p:spPr>
          <a:xfrm>
            <a:off x="8788401" y="3544397"/>
            <a:ext cx="3068638" cy="3067050"/>
          </a:xfrm>
          <a:noFill/>
        </p:spPr>
        <p:txBody>
          <a:bodyPr>
            <a:normAutofit/>
          </a:bodyPr>
          <a:lstStyle>
            <a:lvl1pPr marL="0" marR="0" indent="0" algn="ctr" defTabSz="914423" rtl="0" eaLnBrk="1" fontAlgn="auto" latinLnBrk="0" hangingPunct="1">
              <a:lnSpc>
                <a:spcPct val="90000"/>
              </a:lnSpc>
              <a:spcBef>
                <a:spcPts val="1001"/>
              </a:spcBef>
              <a:spcAft>
                <a:spcPts val="0"/>
              </a:spcAft>
              <a:buClrTx/>
              <a:buSzTx/>
              <a:buFont typeface="Arial" panose="020B0604020202020204" pitchFamily="34" charset="0"/>
              <a:buNone/>
              <a:tabLst/>
              <a:defRPr sz="2400" baseline="0">
                <a:solidFill>
                  <a:schemeClr val="bg1">
                    <a:lumMod val="50000"/>
                  </a:schemeClr>
                </a:solidFill>
              </a:defRPr>
            </a:lvl1pPr>
          </a:lstStyle>
          <a:p>
            <a:pPr marL="0" marR="0" lvl="0" indent="0" algn="ctr" defTabSz="914423" rtl="0" eaLnBrk="1" fontAlgn="auto" latinLnBrk="0" hangingPunct="1">
              <a:lnSpc>
                <a:spcPct val="90000"/>
              </a:lnSpc>
              <a:spcBef>
                <a:spcPts val="1001"/>
              </a:spcBef>
              <a:spcAft>
                <a:spcPts val="0"/>
              </a:spcAft>
              <a:buClrTx/>
              <a:buSzTx/>
              <a:buFont typeface="Arial" panose="020B0604020202020204" pitchFamily="34" charset="0"/>
              <a:buNone/>
              <a:tabLst/>
              <a:defRPr/>
            </a:pPr>
            <a:r>
              <a:rPr lang="en-GB"/>
              <a:t>Click to add client or partner logo Please do not use boxed logos – use logos with white space.</a:t>
            </a:r>
          </a:p>
          <a:p>
            <a:endParaRPr lang="en-GB"/>
          </a:p>
        </p:txBody>
      </p:sp>
    </p:spTree>
    <p:extLst>
      <p:ext uri="{BB962C8B-B14F-4D97-AF65-F5344CB8AC3E}">
        <p14:creationId xmlns:p14="http://schemas.microsoft.com/office/powerpoint/2010/main" val="1269523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Image">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056DE8E4-4C54-4600-9F30-C0BB13621EFD}"/>
              </a:ext>
            </a:extLst>
          </p:cNvPr>
          <p:cNvSpPr txBox="1"/>
          <p:nvPr userDrawn="1"/>
        </p:nvSpPr>
        <p:spPr>
          <a:xfrm>
            <a:off x="0" y="0"/>
            <a:ext cx="12192000" cy="3429000"/>
          </a:xfrm>
          <a:prstGeom prst="rect">
            <a:avLst/>
          </a:prstGeom>
          <a:solidFill>
            <a:schemeClr val="bg1">
              <a:lumMod val="65000"/>
            </a:schemeClr>
          </a:solidFill>
        </p:spPr>
        <p:txBody>
          <a:bodyPr wrap="none" rtlCol="0" anchor="ctr">
            <a:noAutofit/>
          </a:bodyPr>
          <a:lstStyle/>
          <a:p>
            <a:pPr algn="ctr"/>
            <a:r>
              <a:rPr lang="en-GB">
                <a:solidFill>
                  <a:schemeClr val="bg2"/>
                </a:solidFill>
              </a:rPr>
              <a:t>Add a high-resolution header image on MASTER SLIDE, crop to this size, right click and select ‘send to back’</a:t>
            </a:r>
          </a:p>
        </p:txBody>
      </p:sp>
      <p:pic>
        <p:nvPicPr>
          <p:cNvPr id="5" name="Graphic 4">
            <a:extLst>
              <a:ext uri="{FF2B5EF4-FFF2-40B4-BE49-F238E27FC236}">
                <a16:creationId xmlns:a16="http://schemas.microsoft.com/office/drawing/2014/main" id="{01493729-4BCC-4421-9887-5C6E719A39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131" y="3429000"/>
            <a:ext cx="12192000" cy="3429000"/>
          </a:xfrm>
          <a:prstGeom prst="rect">
            <a:avLst/>
          </a:prstGeom>
        </p:spPr>
      </p:pic>
      <p:sp>
        <p:nvSpPr>
          <p:cNvPr id="2" name="Title 1">
            <a:extLst>
              <a:ext uri="{FF2B5EF4-FFF2-40B4-BE49-F238E27FC236}">
                <a16:creationId xmlns:a16="http://schemas.microsoft.com/office/drawing/2014/main" id="{B9DF6223-09C9-4DB1-9DEC-0689E4F85860}"/>
              </a:ext>
            </a:extLst>
          </p:cNvPr>
          <p:cNvSpPr>
            <a:spLocks noGrp="1"/>
          </p:cNvSpPr>
          <p:nvPr>
            <p:ph type="ctrTitle"/>
          </p:nvPr>
        </p:nvSpPr>
        <p:spPr>
          <a:xfrm>
            <a:off x="289113" y="3544397"/>
            <a:ext cx="11569512" cy="1108038"/>
          </a:xfrm>
        </p:spPr>
        <p:txBody>
          <a:bodyPr lIns="0" tIns="36000" rIns="36000" bIns="36000" anchor="ctr" anchorCtr="0">
            <a:noAutofit/>
          </a:bodyPr>
          <a:lstStyle>
            <a:lvl1pPr algn="l">
              <a:defRPr sz="6000">
                <a:solidFill>
                  <a:schemeClr val="accent1"/>
                </a:solidFill>
                <a:latin typeface="Mark for Ebiquity" panose="02000503030000020003" pitchFamily="50" charset="0"/>
              </a:defRPr>
            </a:lvl1pPr>
          </a:lstStyle>
          <a:p>
            <a:r>
              <a:rPr lang="en-US"/>
              <a:t>Click to edit</a:t>
            </a:r>
            <a:endParaRPr lang="en-GB"/>
          </a:p>
        </p:txBody>
      </p:sp>
      <p:sp>
        <p:nvSpPr>
          <p:cNvPr id="3" name="Subtitle 2">
            <a:extLst>
              <a:ext uri="{FF2B5EF4-FFF2-40B4-BE49-F238E27FC236}">
                <a16:creationId xmlns:a16="http://schemas.microsoft.com/office/drawing/2014/main" id="{F0B90220-8B01-4863-8D8D-F59F9BECC294}"/>
              </a:ext>
            </a:extLst>
          </p:cNvPr>
          <p:cNvSpPr>
            <a:spLocks noGrp="1"/>
          </p:cNvSpPr>
          <p:nvPr>
            <p:ph type="subTitle" idx="1"/>
          </p:nvPr>
        </p:nvSpPr>
        <p:spPr>
          <a:xfrm>
            <a:off x="289113" y="4729612"/>
            <a:ext cx="11569512" cy="982576"/>
          </a:xfrm>
        </p:spPr>
        <p:txBody>
          <a:bodyPr lIns="36000" tIns="36000" rIns="36000" bIns="36000" anchor="t" anchorCtr="0">
            <a:noAutofit/>
          </a:bodyPr>
          <a:lstStyle>
            <a:lvl1pPr marL="0" indent="0" algn="l">
              <a:buNone/>
              <a:defRPr sz="4800">
                <a:solidFill>
                  <a:srgbClr val="00ADDB"/>
                </a:solidFill>
                <a:latin typeface="Mark for Ebiquity Book" panose="02000503030000020003" pitchFamily="50" charset="0"/>
              </a:defRPr>
            </a:lvl1pPr>
            <a:lvl2pPr marL="457211" indent="0" algn="ctr">
              <a:buNone/>
              <a:defRPr sz="2000"/>
            </a:lvl2pPr>
            <a:lvl3pPr marL="914423" indent="0" algn="ctr">
              <a:buNone/>
              <a:defRPr sz="1801"/>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endParaRPr lang="en-GB"/>
          </a:p>
        </p:txBody>
      </p:sp>
      <p:grpSp>
        <p:nvGrpSpPr>
          <p:cNvPr id="8" name="Graphic 7">
            <a:extLst>
              <a:ext uri="{FF2B5EF4-FFF2-40B4-BE49-F238E27FC236}">
                <a16:creationId xmlns:a16="http://schemas.microsoft.com/office/drawing/2014/main" id="{F42F61D2-478E-4BE0-929F-E28E5ABC6953}"/>
              </a:ext>
            </a:extLst>
          </p:cNvPr>
          <p:cNvGrpSpPr/>
          <p:nvPr userDrawn="1"/>
        </p:nvGrpSpPr>
        <p:grpSpPr>
          <a:xfrm>
            <a:off x="334964" y="260842"/>
            <a:ext cx="2337216" cy="805937"/>
            <a:chOff x="10729633" y="6153150"/>
            <a:chExt cx="1104900" cy="381000"/>
          </a:xfrm>
          <a:solidFill>
            <a:schemeClr val="bg1"/>
          </a:solidFill>
        </p:grpSpPr>
        <p:sp>
          <p:nvSpPr>
            <p:cNvPr id="9" name="Freeform: Shape 8">
              <a:extLst>
                <a:ext uri="{FF2B5EF4-FFF2-40B4-BE49-F238E27FC236}">
                  <a16:creationId xmlns:a16="http://schemas.microsoft.com/office/drawing/2014/main" id="{D85E15BC-E825-4DCE-9918-E3A465624A70}"/>
                </a:ext>
              </a:extLst>
            </p:cNvPr>
            <p:cNvSpPr/>
            <p:nvPr/>
          </p:nvSpPr>
          <p:spPr>
            <a:xfrm>
              <a:off x="10721537" y="6220301"/>
              <a:ext cx="171450" cy="180975"/>
            </a:xfrm>
            <a:custGeom>
              <a:avLst/>
              <a:gdLst>
                <a:gd name="connsiteX0" fmla="*/ 52864 w 171450"/>
                <a:gd name="connsiteY0" fmla="*/ 77629 h 180975"/>
                <a:gd name="connsiteX1" fmla="*/ 123349 w 171450"/>
                <a:gd name="connsiteY1" fmla="*/ 77629 h 180975"/>
                <a:gd name="connsiteX2" fmla="*/ 89059 w 171450"/>
                <a:gd name="connsiteY2" fmla="*/ 45244 h 180975"/>
                <a:gd name="connsiteX3" fmla="*/ 52864 w 171450"/>
                <a:gd name="connsiteY3" fmla="*/ 77629 h 180975"/>
                <a:gd name="connsiteX4" fmla="*/ 166211 w 171450"/>
                <a:gd name="connsiteY4" fmla="*/ 91916 h 180975"/>
                <a:gd name="connsiteX5" fmla="*/ 165259 w 171450"/>
                <a:gd name="connsiteY5" fmla="*/ 106204 h 180975"/>
                <a:gd name="connsiteX6" fmla="*/ 51911 w 171450"/>
                <a:gd name="connsiteY6" fmla="*/ 106204 h 180975"/>
                <a:gd name="connsiteX7" fmla="*/ 92869 w 171450"/>
                <a:gd name="connsiteY7" fmla="*/ 139541 h 180975"/>
                <a:gd name="connsiteX8" fmla="*/ 132874 w 171450"/>
                <a:gd name="connsiteY8" fmla="*/ 124301 h 180975"/>
                <a:gd name="connsiteX9" fmla="*/ 157639 w 171450"/>
                <a:gd name="connsiteY9" fmla="*/ 151924 h 180975"/>
                <a:gd name="connsiteX10" fmla="*/ 90011 w 171450"/>
                <a:gd name="connsiteY10" fmla="*/ 175736 h 180975"/>
                <a:gd name="connsiteX11" fmla="*/ 7144 w 171450"/>
                <a:gd name="connsiteY11" fmla="*/ 91916 h 180975"/>
                <a:gd name="connsiteX12" fmla="*/ 88106 w 171450"/>
                <a:gd name="connsiteY12" fmla="*/ 7144 h 180975"/>
                <a:gd name="connsiteX13" fmla="*/ 166211 w 171450"/>
                <a:gd name="connsiteY13" fmla="*/ 919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450" h="180975">
                  <a:moveTo>
                    <a:pt x="52864" y="77629"/>
                  </a:moveTo>
                  <a:lnTo>
                    <a:pt x="123349" y="77629"/>
                  </a:lnTo>
                  <a:cubicBezTo>
                    <a:pt x="119539" y="57626"/>
                    <a:pt x="107156" y="45244"/>
                    <a:pt x="89059" y="45244"/>
                  </a:cubicBezTo>
                  <a:cubicBezTo>
                    <a:pt x="68104" y="45244"/>
                    <a:pt x="56674" y="57626"/>
                    <a:pt x="52864" y="77629"/>
                  </a:cubicBezTo>
                  <a:moveTo>
                    <a:pt x="166211" y="91916"/>
                  </a:moveTo>
                  <a:cubicBezTo>
                    <a:pt x="166211" y="96679"/>
                    <a:pt x="166211" y="102394"/>
                    <a:pt x="165259" y="106204"/>
                  </a:cubicBezTo>
                  <a:lnTo>
                    <a:pt x="51911" y="106204"/>
                  </a:lnTo>
                  <a:cubicBezTo>
                    <a:pt x="56674" y="129064"/>
                    <a:pt x="72866" y="139541"/>
                    <a:pt x="92869" y="139541"/>
                  </a:cubicBezTo>
                  <a:cubicBezTo>
                    <a:pt x="107156" y="139541"/>
                    <a:pt x="121444" y="133826"/>
                    <a:pt x="132874" y="124301"/>
                  </a:cubicBezTo>
                  <a:lnTo>
                    <a:pt x="157639" y="151924"/>
                  </a:lnTo>
                  <a:cubicBezTo>
                    <a:pt x="139541" y="168116"/>
                    <a:pt x="116681" y="175736"/>
                    <a:pt x="90011" y="175736"/>
                  </a:cubicBezTo>
                  <a:cubicBezTo>
                    <a:pt x="41434" y="175736"/>
                    <a:pt x="7144" y="142399"/>
                    <a:pt x="7144" y="91916"/>
                  </a:cubicBezTo>
                  <a:cubicBezTo>
                    <a:pt x="7144" y="41434"/>
                    <a:pt x="40481" y="7144"/>
                    <a:pt x="88106" y="7144"/>
                  </a:cubicBezTo>
                  <a:cubicBezTo>
                    <a:pt x="134779" y="8096"/>
                    <a:pt x="166211" y="42386"/>
                    <a:pt x="166211" y="91916"/>
                  </a:cubicBezTo>
                </a:path>
              </a:pathLst>
            </a:custGeom>
            <a:grpFill/>
            <a:ln w="9525" cap="flat">
              <a:noFill/>
              <a:prstDash val="solid"/>
              <a:miter/>
            </a:ln>
          </p:spPr>
          <p:txBody>
            <a:bodyPr rtlCol="0" anchor="ctr"/>
            <a:lstStyle/>
            <a:p>
              <a:endParaRPr lang="en-GB" sz="1801"/>
            </a:p>
          </p:txBody>
        </p:sp>
        <p:sp>
          <p:nvSpPr>
            <p:cNvPr id="10" name="Freeform: Shape 9">
              <a:extLst>
                <a:ext uri="{FF2B5EF4-FFF2-40B4-BE49-F238E27FC236}">
                  <a16:creationId xmlns:a16="http://schemas.microsoft.com/office/drawing/2014/main" id="{14E3D7D5-F74D-43EA-B81A-710A95C6C673}"/>
                </a:ext>
              </a:extLst>
            </p:cNvPr>
            <p:cNvSpPr/>
            <p:nvPr/>
          </p:nvSpPr>
          <p:spPr>
            <a:xfrm>
              <a:off x="10896797" y="6168866"/>
              <a:ext cx="180975" cy="228600"/>
            </a:xfrm>
            <a:custGeom>
              <a:avLst/>
              <a:gdLst>
                <a:gd name="connsiteX0" fmla="*/ 48101 w 180975"/>
                <a:gd name="connsiteY0" fmla="*/ 143351 h 228600"/>
                <a:gd name="connsiteX1" fmla="*/ 89059 w 180975"/>
                <a:gd name="connsiteY1" fmla="*/ 187166 h 228600"/>
                <a:gd name="connsiteX2" fmla="*/ 130016 w 180975"/>
                <a:gd name="connsiteY2" fmla="*/ 143351 h 228600"/>
                <a:gd name="connsiteX3" fmla="*/ 89059 w 180975"/>
                <a:gd name="connsiteY3" fmla="*/ 99536 h 228600"/>
                <a:gd name="connsiteX4" fmla="*/ 48101 w 180975"/>
                <a:gd name="connsiteY4" fmla="*/ 143351 h 228600"/>
                <a:gd name="connsiteX5" fmla="*/ 173831 w 180975"/>
                <a:gd name="connsiteY5" fmla="*/ 143351 h 228600"/>
                <a:gd name="connsiteX6" fmla="*/ 96679 w 180975"/>
                <a:gd name="connsiteY6" fmla="*/ 227171 h 228600"/>
                <a:gd name="connsiteX7" fmla="*/ 49054 w 180975"/>
                <a:gd name="connsiteY7" fmla="*/ 205264 h 228600"/>
                <a:gd name="connsiteX8" fmla="*/ 49054 w 180975"/>
                <a:gd name="connsiteY8" fmla="*/ 222409 h 228600"/>
                <a:gd name="connsiteX9" fmla="*/ 7144 w 180975"/>
                <a:gd name="connsiteY9" fmla="*/ 222409 h 228600"/>
                <a:gd name="connsiteX10" fmla="*/ 7144 w 180975"/>
                <a:gd name="connsiteY10" fmla="*/ 7144 h 228600"/>
                <a:gd name="connsiteX11" fmla="*/ 50006 w 180975"/>
                <a:gd name="connsiteY11" fmla="*/ 7144 h 228600"/>
                <a:gd name="connsiteX12" fmla="*/ 50006 w 180975"/>
                <a:gd name="connsiteY12" fmla="*/ 81439 h 228600"/>
                <a:gd name="connsiteX13" fmla="*/ 96679 w 180975"/>
                <a:gd name="connsiteY13" fmla="*/ 60484 h 228600"/>
                <a:gd name="connsiteX14" fmla="*/ 173831 w 180975"/>
                <a:gd name="connsiteY14" fmla="*/ 14335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48101" y="143351"/>
                  </a:moveTo>
                  <a:cubicBezTo>
                    <a:pt x="48101" y="168116"/>
                    <a:pt x="64294" y="187166"/>
                    <a:pt x="89059" y="187166"/>
                  </a:cubicBezTo>
                  <a:cubicBezTo>
                    <a:pt x="114776" y="187166"/>
                    <a:pt x="130016" y="167164"/>
                    <a:pt x="130016" y="143351"/>
                  </a:cubicBezTo>
                  <a:cubicBezTo>
                    <a:pt x="130016" y="118586"/>
                    <a:pt x="113824" y="99536"/>
                    <a:pt x="89059" y="99536"/>
                  </a:cubicBezTo>
                  <a:cubicBezTo>
                    <a:pt x="64294" y="99536"/>
                    <a:pt x="48101" y="118586"/>
                    <a:pt x="48101" y="143351"/>
                  </a:cubicBezTo>
                  <a:moveTo>
                    <a:pt x="173831" y="143351"/>
                  </a:moveTo>
                  <a:cubicBezTo>
                    <a:pt x="173831" y="190976"/>
                    <a:pt x="140494" y="227171"/>
                    <a:pt x="96679" y="227171"/>
                  </a:cubicBezTo>
                  <a:cubicBezTo>
                    <a:pt x="74771" y="227171"/>
                    <a:pt x="59531" y="218599"/>
                    <a:pt x="49054" y="205264"/>
                  </a:cubicBezTo>
                  <a:lnTo>
                    <a:pt x="49054" y="222409"/>
                  </a:lnTo>
                  <a:lnTo>
                    <a:pt x="7144" y="222409"/>
                  </a:lnTo>
                  <a:lnTo>
                    <a:pt x="7144" y="7144"/>
                  </a:lnTo>
                  <a:lnTo>
                    <a:pt x="50006" y="7144"/>
                  </a:lnTo>
                  <a:lnTo>
                    <a:pt x="50006" y="81439"/>
                  </a:lnTo>
                  <a:cubicBezTo>
                    <a:pt x="60484" y="69056"/>
                    <a:pt x="75724" y="60484"/>
                    <a:pt x="96679" y="60484"/>
                  </a:cubicBezTo>
                  <a:cubicBezTo>
                    <a:pt x="141446" y="59531"/>
                    <a:pt x="173831" y="95726"/>
                    <a:pt x="173831" y="143351"/>
                  </a:cubicBezTo>
                </a:path>
              </a:pathLst>
            </a:custGeom>
            <a:grpFill/>
            <a:ln w="9525" cap="flat">
              <a:noFill/>
              <a:prstDash val="solid"/>
              <a:miter/>
            </a:ln>
          </p:spPr>
          <p:txBody>
            <a:bodyPr rtlCol="0" anchor="ctr"/>
            <a:lstStyle/>
            <a:p>
              <a:endParaRPr lang="en-GB" sz="1801"/>
            </a:p>
          </p:txBody>
        </p:sp>
        <p:sp>
          <p:nvSpPr>
            <p:cNvPr id="11" name="Freeform: Shape 10">
              <a:extLst>
                <a:ext uri="{FF2B5EF4-FFF2-40B4-BE49-F238E27FC236}">
                  <a16:creationId xmlns:a16="http://schemas.microsoft.com/office/drawing/2014/main" id="{358739ED-DD49-4132-9C94-E7E09210E7B5}"/>
                </a:ext>
              </a:extLst>
            </p:cNvPr>
            <p:cNvSpPr/>
            <p:nvPr/>
          </p:nvSpPr>
          <p:spPr>
            <a:xfrm>
              <a:off x="11073009"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2" name="Freeform: Shape 11">
              <a:extLst>
                <a:ext uri="{FF2B5EF4-FFF2-40B4-BE49-F238E27FC236}">
                  <a16:creationId xmlns:a16="http://schemas.microsoft.com/office/drawing/2014/main" id="{8243FA6E-B0CC-4BF0-AA16-382C10DD4564}"/>
                </a:ext>
              </a:extLst>
            </p:cNvPr>
            <p:cNvSpPr/>
            <p:nvPr/>
          </p:nvSpPr>
          <p:spPr>
            <a:xfrm>
              <a:off x="11137779" y="6222141"/>
              <a:ext cx="180975" cy="228600"/>
            </a:xfrm>
            <a:custGeom>
              <a:avLst/>
              <a:gdLst>
                <a:gd name="connsiteX0" fmla="*/ 50959 w 180975"/>
                <a:gd name="connsiteY0" fmla="*/ 90077 h 228600"/>
                <a:gd name="connsiteX1" fmla="*/ 91916 w 180975"/>
                <a:gd name="connsiteY1" fmla="*/ 133892 h 228600"/>
                <a:gd name="connsiteX2" fmla="*/ 132874 w 180975"/>
                <a:gd name="connsiteY2" fmla="*/ 90077 h 228600"/>
                <a:gd name="connsiteX3" fmla="*/ 91916 w 180975"/>
                <a:gd name="connsiteY3" fmla="*/ 46262 h 228600"/>
                <a:gd name="connsiteX4" fmla="*/ 50959 w 180975"/>
                <a:gd name="connsiteY4" fmla="*/ 90077 h 228600"/>
                <a:gd name="connsiteX5" fmla="*/ 131921 w 180975"/>
                <a:gd name="connsiteY5" fmla="*/ 28164 h 228600"/>
                <a:gd name="connsiteX6" fmla="*/ 131921 w 180975"/>
                <a:gd name="connsiteY6" fmla="*/ 11019 h 228600"/>
                <a:gd name="connsiteX7" fmla="*/ 173831 w 180975"/>
                <a:gd name="connsiteY7" fmla="*/ 11019 h 228600"/>
                <a:gd name="connsiteX8" fmla="*/ 173831 w 180975"/>
                <a:gd name="connsiteY8" fmla="*/ 228189 h 228600"/>
                <a:gd name="connsiteX9" fmla="*/ 130969 w 180975"/>
                <a:gd name="connsiteY9" fmla="*/ 228189 h 228600"/>
                <a:gd name="connsiteX10" fmla="*/ 130969 w 180975"/>
                <a:gd name="connsiteY10" fmla="*/ 153894 h 228600"/>
                <a:gd name="connsiteX11" fmla="*/ 84296 w 180975"/>
                <a:gd name="connsiteY11" fmla="*/ 174849 h 228600"/>
                <a:gd name="connsiteX12" fmla="*/ 7144 w 180975"/>
                <a:gd name="connsiteY12" fmla="*/ 91029 h 228600"/>
                <a:gd name="connsiteX13" fmla="*/ 84296 w 180975"/>
                <a:gd name="connsiteY13" fmla="*/ 7209 h 228600"/>
                <a:gd name="connsiteX14" fmla="*/ 131921 w 180975"/>
                <a:gd name="connsiteY14" fmla="*/ 2816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50959" y="90077"/>
                  </a:moveTo>
                  <a:cubicBezTo>
                    <a:pt x="50959" y="114842"/>
                    <a:pt x="67151" y="133892"/>
                    <a:pt x="91916" y="133892"/>
                  </a:cubicBezTo>
                  <a:cubicBezTo>
                    <a:pt x="116681" y="133892"/>
                    <a:pt x="132874" y="114842"/>
                    <a:pt x="132874" y="90077"/>
                  </a:cubicBezTo>
                  <a:cubicBezTo>
                    <a:pt x="132874" y="65312"/>
                    <a:pt x="116681" y="46262"/>
                    <a:pt x="91916" y="46262"/>
                  </a:cubicBezTo>
                  <a:cubicBezTo>
                    <a:pt x="67151" y="46262"/>
                    <a:pt x="50959" y="66264"/>
                    <a:pt x="50959" y="90077"/>
                  </a:cubicBezTo>
                  <a:moveTo>
                    <a:pt x="131921" y="28164"/>
                  </a:moveTo>
                  <a:lnTo>
                    <a:pt x="131921" y="11019"/>
                  </a:lnTo>
                  <a:lnTo>
                    <a:pt x="173831" y="11019"/>
                  </a:lnTo>
                  <a:lnTo>
                    <a:pt x="173831" y="228189"/>
                  </a:lnTo>
                  <a:lnTo>
                    <a:pt x="130969" y="228189"/>
                  </a:lnTo>
                  <a:lnTo>
                    <a:pt x="130969" y="153894"/>
                  </a:lnTo>
                  <a:cubicBezTo>
                    <a:pt x="120491" y="166277"/>
                    <a:pt x="105251" y="174849"/>
                    <a:pt x="84296" y="174849"/>
                  </a:cubicBezTo>
                  <a:cubicBezTo>
                    <a:pt x="40481" y="174849"/>
                    <a:pt x="7144" y="138654"/>
                    <a:pt x="7144" y="91029"/>
                  </a:cubicBezTo>
                  <a:cubicBezTo>
                    <a:pt x="7144" y="43404"/>
                    <a:pt x="40481" y="7209"/>
                    <a:pt x="84296" y="7209"/>
                  </a:cubicBezTo>
                  <a:cubicBezTo>
                    <a:pt x="106204" y="6257"/>
                    <a:pt x="121444" y="15782"/>
                    <a:pt x="131921" y="28164"/>
                  </a:cubicBezTo>
                </a:path>
              </a:pathLst>
            </a:custGeom>
            <a:grpFill/>
            <a:ln w="9525" cap="flat">
              <a:noFill/>
              <a:prstDash val="solid"/>
              <a:miter/>
            </a:ln>
          </p:spPr>
          <p:txBody>
            <a:bodyPr rtlCol="0" anchor="ctr"/>
            <a:lstStyle/>
            <a:p>
              <a:endParaRPr lang="en-GB" sz="1801"/>
            </a:p>
          </p:txBody>
        </p:sp>
        <p:sp>
          <p:nvSpPr>
            <p:cNvPr id="13" name="Freeform: Shape 12">
              <a:extLst>
                <a:ext uri="{FF2B5EF4-FFF2-40B4-BE49-F238E27FC236}">
                  <a16:creationId xmlns:a16="http://schemas.microsoft.com/office/drawing/2014/main" id="{63562805-5F71-4AA6-9A40-053A9633554D}"/>
                </a:ext>
              </a:extLst>
            </p:cNvPr>
            <p:cNvSpPr/>
            <p:nvPr/>
          </p:nvSpPr>
          <p:spPr>
            <a:xfrm>
              <a:off x="11324469" y="6226016"/>
              <a:ext cx="161925" cy="171450"/>
            </a:xfrm>
            <a:custGeom>
              <a:avLst/>
              <a:gdLst>
                <a:gd name="connsiteX0" fmla="*/ 157639 w 161925"/>
                <a:gd name="connsiteY0" fmla="*/ 98584 h 171450"/>
                <a:gd name="connsiteX1" fmla="*/ 82391 w 161925"/>
                <a:gd name="connsiteY1" fmla="*/ 170974 h 171450"/>
                <a:gd name="connsiteX2" fmla="*/ 7144 w 161925"/>
                <a:gd name="connsiteY2" fmla="*/ 98584 h 171450"/>
                <a:gd name="connsiteX3" fmla="*/ 7144 w 161925"/>
                <a:gd name="connsiteY3" fmla="*/ 7144 h 171450"/>
                <a:gd name="connsiteX4" fmla="*/ 50006 w 161925"/>
                <a:gd name="connsiteY4" fmla="*/ 7144 h 171450"/>
                <a:gd name="connsiteX5" fmla="*/ 50006 w 161925"/>
                <a:gd name="connsiteY5" fmla="*/ 94774 h 171450"/>
                <a:gd name="connsiteX6" fmla="*/ 82391 w 161925"/>
                <a:gd name="connsiteY6" fmla="*/ 130969 h 171450"/>
                <a:gd name="connsiteX7" fmla="*/ 114776 w 161925"/>
                <a:gd name="connsiteY7" fmla="*/ 94774 h 171450"/>
                <a:gd name="connsiteX8" fmla="*/ 114776 w 161925"/>
                <a:gd name="connsiteY8" fmla="*/ 7144 h 171450"/>
                <a:gd name="connsiteX9" fmla="*/ 157639 w 161925"/>
                <a:gd name="connsiteY9" fmla="*/ 7144 h 171450"/>
                <a:gd name="connsiteX10" fmla="*/ 157639 w 161925"/>
                <a:gd name="connsiteY10" fmla="*/ 98584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925" h="171450">
                  <a:moveTo>
                    <a:pt x="157639" y="98584"/>
                  </a:moveTo>
                  <a:cubicBezTo>
                    <a:pt x="157639" y="149066"/>
                    <a:pt x="122396" y="170974"/>
                    <a:pt x="82391" y="170974"/>
                  </a:cubicBezTo>
                  <a:cubicBezTo>
                    <a:pt x="42386" y="170974"/>
                    <a:pt x="7144" y="149066"/>
                    <a:pt x="7144" y="98584"/>
                  </a:cubicBezTo>
                  <a:lnTo>
                    <a:pt x="7144" y="7144"/>
                  </a:lnTo>
                  <a:lnTo>
                    <a:pt x="50006" y="7144"/>
                  </a:lnTo>
                  <a:lnTo>
                    <a:pt x="50006" y="94774"/>
                  </a:lnTo>
                  <a:cubicBezTo>
                    <a:pt x="50006" y="120491"/>
                    <a:pt x="64294" y="130969"/>
                    <a:pt x="82391" y="130969"/>
                  </a:cubicBezTo>
                  <a:cubicBezTo>
                    <a:pt x="100489" y="130969"/>
                    <a:pt x="114776" y="120491"/>
                    <a:pt x="114776" y="94774"/>
                  </a:cubicBezTo>
                  <a:lnTo>
                    <a:pt x="114776" y="7144"/>
                  </a:lnTo>
                  <a:lnTo>
                    <a:pt x="157639" y="7144"/>
                  </a:lnTo>
                  <a:lnTo>
                    <a:pt x="157639" y="98584"/>
                  </a:lnTo>
                  <a:close/>
                </a:path>
              </a:pathLst>
            </a:custGeom>
            <a:grpFill/>
            <a:ln w="9525" cap="flat">
              <a:noFill/>
              <a:prstDash val="solid"/>
              <a:miter/>
            </a:ln>
          </p:spPr>
          <p:txBody>
            <a:bodyPr rtlCol="0" anchor="ctr"/>
            <a:lstStyle/>
            <a:p>
              <a:endParaRPr lang="en-GB" sz="1801"/>
            </a:p>
          </p:txBody>
        </p:sp>
        <p:sp>
          <p:nvSpPr>
            <p:cNvPr id="14" name="Freeform: Shape 13">
              <a:extLst>
                <a:ext uri="{FF2B5EF4-FFF2-40B4-BE49-F238E27FC236}">
                  <a16:creationId xmlns:a16="http://schemas.microsoft.com/office/drawing/2014/main" id="{09136ABD-E482-4A1E-8DDC-A68CCB3451CA}"/>
                </a:ext>
              </a:extLst>
            </p:cNvPr>
            <p:cNvSpPr/>
            <p:nvPr/>
          </p:nvSpPr>
          <p:spPr>
            <a:xfrm>
              <a:off x="11486394"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5" name="Freeform: Shape 14">
              <a:extLst>
                <a:ext uri="{FF2B5EF4-FFF2-40B4-BE49-F238E27FC236}">
                  <a16:creationId xmlns:a16="http://schemas.microsoft.com/office/drawing/2014/main" id="{6F5A8555-F06F-4F71-A934-5CAAFE0E98E4}"/>
                </a:ext>
              </a:extLst>
            </p:cNvPr>
            <p:cNvSpPr/>
            <p:nvPr/>
          </p:nvSpPr>
          <p:spPr>
            <a:xfrm>
              <a:off x="11554022" y="6168866"/>
              <a:ext cx="133350" cy="228600"/>
            </a:xfrm>
            <a:custGeom>
              <a:avLst/>
              <a:gdLst>
                <a:gd name="connsiteX0" fmla="*/ 37624 w 133350"/>
                <a:gd name="connsiteY0" fmla="*/ 223361 h 228600"/>
                <a:gd name="connsiteX1" fmla="*/ 37624 w 133350"/>
                <a:gd name="connsiteY1" fmla="*/ 102394 h 228600"/>
                <a:gd name="connsiteX2" fmla="*/ 7144 w 133350"/>
                <a:gd name="connsiteY2" fmla="*/ 102394 h 228600"/>
                <a:gd name="connsiteX3" fmla="*/ 7144 w 133350"/>
                <a:gd name="connsiteY3" fmla="*/ 64294 h 228600"/>
                <a:gd name="connsiteX4" fmla="*/ 37624 w 133350"/>
                <a:gd name="connsiteY4" fmla="*/ 64294 h 228600"/>
                <a:gd name="connsiteX5" fmla="*/ 37624 w 133350"/>
                <a:gd name="connsiteY5" fmla="*/ 7144 h 228600"/>
                <a:gd name="connsiteX6" fmla="*/ 80486 w 133350"/>
                <a:gd name="connsiteY6" fmla="*/ 7144 h 228600"/>
                <a:gd name="connsiteX7" fmla="*/ 80486 w 133350"/>
                <a:gd name="connsiteY7" fmla="*/ 64294 h 228600"/>
                <a:gd name="connsiteX8" fmla="*/ 110966 w 133350"/>
                <a:gd name="connsiteY8" fmla="*/ 64294 h 228600"/>
                <a:gd name="connsiteX9" fmla="*/ 129064 w 133350"/>
                <a:gd name="connsiteY9" fmla="*/ 102394 h 228600"/>
                <a:gd name="connsiteX10" fmla="*/ 80486 w 133350"/>
                <a:gd name="connsiteY10" fmla="*/ 102394 h 228600"/>
                <a:gd name="connsiteX11" fmla="*/ 80486 w 133350"/>
                <a:gd name="connsiteY11" fmla="*/ 22336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350" h="228600">
                  <a:moveTo>
                    <a:pt x="37624" y="223361"/>
                  </a:moveTo>
                  <a:lnTo>
                    <a:pt x="37624" y="102394"/>
                  </a:lnTo>
                  <a:lnTo>
                    <a:pt x="7144" y="102394"/>
                  </a:lnTo>
                  <a:lnTo>
                    <a:pt x="7144" y="64294"/>
                  </a:lnTo>
                  <a:lnTo>
                    <a:pt x="37624" y="64294"/>
                  </a:lnTo>
                  <a:lnTo>
                    <a:pt x="37624" y="7144"/>
                  </a:lnTo>
                  <a:lnTo>
                    <a:pt x="80486" y="7144"/>
                  </a:lnTo>
                  <a:lnTo>
                    <a:pt x="80486" y="64294"/>
                  </a:lnTo>
                  <a:lnTo>
                    <a:pt x="110966" y="64294"/>
                  </a:lnTo>
                  <a:lnTo>
                    <a:pt x="129064" y="102394"/>
                  </a:lnTo>
                  <a:lnTo>
                    <a:pt x="80486" y="102394"/>
                  </a:lnTo>
                  <a:lnTo>
                    <a:pt x="80486" y="223361"/>
                  </a:lnTo>
                  <a:close/>
                </a:path>
              </a:pathLst>
            </a:custGeom>
            <a:grpFill/>
            <a:ln w="9525" cap="flat">
              <a:noFill/>
              <a:prstDash val="solid"/>
              <a:miter/>
            </a:ln>
          </p:spPr>
          <p:txBody>
            <a:bodyPr rtlCol="0" anchor="ctr"/>
            <a:lstStyle/>
            <a:p>
              <a:endParaRPr lang="en-GB" sz="1801"/>
            </a:p>
          </p:txBody>
        </p:sp>
        <p:sp>
          <p:nvSpPr>
            <p:cNvPr id="16" name="Freeform: Shape 15">
              <a:extLst>
                <a:ext uri="{FF2B5EF4-FFF2-40B4-BE49-F238E27FC236}">
                  <a16:creationId xmlns:a16="http://schemas.microsoft.com/office/drawing/2014/main" id="{14CFD803-6ED7-4D47-BC09-58C68FC40F11}"/>
                </a:ext>
              </a:extLst>
            </p:cNvPr>
            <p:cNvSpPr/>
            <p:nvPr/>
          </p:nvSpPr>
          <p:spPr>
            <a:xfrm>
              <a:off x="11643557" y="6226016"/>
              <a:ext cx="190500" cy="228600"/>
            </a:xfrm>
            <a:custGeom>
              <a:avLst/>
              <a:gdLst>
                <a:gd name="connsiteX0" fmla="*/ 71914 w 190500"/>
                <a:gd name="connsiteY0" fmla="*/ 223361 h 228600"/>
                <a:gd name="connsiteX1" fmla="*/ 25241 w 190500"/>
                <a:gd name="connsiteY1" fmla="*/ 223361 h 228600"/>
                <a:gd name="connsiteX2" fmla="*/ 75724 w 190500"/>
                <a:gd name="connsiteY2" fmla="*/ 132874 h 228600"/>
                <a:gd name="connsiteX3" fmla="*/ 7144 w 190500"/>
                <a:gd name="connsiteY3" fmla="*/ 7144 h 228600"/>
                <a:gd name="connsiteX4" fmla="*/ 55721 w 190500"/>
                <a:gd name="connsiteY4" fmla="*/ 7144 h 228600"/>
                <a:gd name="connsiteX5" fmla="*/ 99536 w 190500"/>
                <a:gd name="connsiteY5" fmla="*/ 89059 h 228600"/>
                <a:gd name="connsiteX6" fmla="*/ 142399 w 190500"/>
                <a:gd name="connsiteY6" fmla="*/ 7144 h 228600"/>
                <a:gd name="connsiteX7" fmla="*/ 189071 w 190500"/>
                <a:gd name="connsiteY7" fmla="*/ 714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228600">
                  <a:moveTo>
                    <a:pt x="71914" y="223361"/>
                  </a:moveTo>
                  <a:lnTo>
                    <a:pt x="25241" y="223361"/>
                  </a:lnTo>
                  <a:lnTo>
                    <a:pt x="75724" y="132874"/>
                  </a:lnTo>
                  <a:lnTo>
                    <a:pt x="7144" y="7144"/>
                  </a:lnTo>
                  <a:lnTo>
                    <a:pt x="55721" y="7144"/>
                  </a:lnTo>
                  <a:lnTo>
                    <a:pt x="99536" y="89059"/>
                  </a:lnTo>
                  <a:lnTo>
                    <a:pt x="142399" y="7144"/>
                  </a:lnTo>
                  <a:lnTo>
                    <a:pt x="189071" y="7144"/>
                  </a:lnTo>
                  <a:close/>
                </a:path>
              </a:pathLst>
            </a:custGeom>
            <a:grpFill/>
            <a:ln w="9525" cap="flat">
              <a:noFill/>
              <a:prstDash val="solid"/>
              <a:miter/>
            </a:ln>
          </p:spPr>
          <p:txBody>
            <a:bodyPr rtlCol="0" anchor="ctr"/>
            <a:lstStyle/>
            <a:p>
              <a:endParaRPr lang="en-GB" sz="1801"/>
            </a:p>
          </p:txBody>
        </p:sp>
        <p:sp>
          <p:nvSpPr>
            <p:cNvPr id="17" name="Freeform: Shape 16">
              <a:extLst>
                <a:ext uri="{FF2B5EF4-FFF2-40B4-BE49-F238E27FC236}">
                  <a16:creationId xmlns:a16="http://schemas.microsoft.com/office/drawing/2014/main" id="{46FD47A1-781C-41EB-94DF-7DD7C58D2345}"/>
                </a:ext>
              </a:extLst>
            </p:cNvPr>
            <p:cNvSpPr/>
            <p:nvPr/>
          </p:nvSpPr>
          <p:spPr>
            <a:xfrm>
              <a:off x="10722489" y="6484144"/>
              <a:ext cx="1114425" cy="47625"/>
            </a:xfrm>
            <a:custGeom>
              <a:avLst/>
              <a:gdLst>
                <a:gd name="connsiteX0" fmla="*/ 7144 w 1114425"/>
                <a:gd name="connsiteY0" fmla="*/ 7144 h 47625"/>
                <a:gd name="connsiteX1" fmla="*/ 1110139 w 1114425"/>
                <a:gd name="connsiteY1" fmla="*/ 7144 h 47625"/>
                <a:gd name="connsiteX2" fmla="*/ 1110139 w 1114425"/>
                <a:gd name="connsiteY2" fmla="*/ 45244 h 47625"/>
                <a:gd name="connsiteX3" fmla="*/ 7144 w 1114425"/>
                <a:gd name="connsiteY3" fmla="*/ 45244 h 47625"/>
              </a:gdLst>
              <a:ahLst/>
              <a:cxnLst>
                <a:cxn ang="0">
                  <a:pos x="connsiteX0" y="connsiteY0"/>
                </a:cxn>
                <a:cxn ang="0">
                  <a:pos x="connsiteX1" y="connsiteY1"/>
                </a:cxn>
                <a:cxn ang="0">
                  <a:pos x="connsiteX2" y="connsiteY2"/>
                </a:cxn>
                <a:cxn ang="0">
                  <a:pos x="connsiteX3" y="connsiteY3"/>
                </a:cxn>
              </a:cxnLst>
              <a:rect l="l" t="t" r="r" b="b"/>
              <a:pathLst>
                <a:path w="1114425" h="47625">
                  <a:moveTo>
                    <a:pt x="7144" y="7144"/>
                  </a:moveTo>
                  <a:lnTo>
                    <a:pt x="1110139" y="7144"/>
                  </a:lnTo>
                  <a:lnTo>
                    <a:pt x="1110139" y="45244"/>
                  </a:lnTo>
                  <a:lnTo>
                    <a:pt x="7144" y="45244"/>
                  </a:lnTo>
                  <a:close/>
                </a:path>
              </a:pathLst>
            </a:custGeom>
            <a:grpFill/>
            <a:ln w="9525" cap="flat">
              <a:noFill/>
              <a:prstDash val="solid"/>
              <a:miter/>
            </a:ln>
          </p:spPr>
          <p:txBody>
            <a:bodyPr rtlCol="0" anchor="ctr"/>
            <a:lstStyle/>
            <a:p>
              <a:endParaRPr lang="en-GB" sz="1801"/>
            </a:p>
          </p:txBody>
        </p:sp>
      </p:grpSp>
    </p:spTree>
    <p:extLst>
      <p:ext uri="{BB962C8B-B14F-4D97-AF65-F5344CB8AC3E}">
        <p14:creationId xmlns:p14="http://schemas.microsoft.com/office/powerpoint/2010/main" val="8562164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Slide - Image">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056DE8E4-4C54-4600-9F30-C0BB13621EFD}"/>
              </a:ext>
            </a:extLst>
          </p:cNvPr>
          <p:cNvSpPr txBox="1"/>
          <p:nvPr userDrawn="1"/>
        </p:nvSpPr>
        <p:spPr>
          <a:xfrm>
            <a:off x="0" y="0"/>
            <a:ext cx="12192000" cy="3429000"/>
          </a:xfrm>
          <a:prstGeom prst="rect">
            <a:avLst/>
          </a:prstGeom>
          <a:solidFill>
            <a:schemeClr val="bg1">
              <a:lumMod val="65000"/>
            </a:schemeClr>
          </a:solidFill>
        </p:spPr>
        <p:txBody>
          <a:bodyPr wrap="none" rtlCol="0" anchor="ctr">
            <a:noAutofit/>
          </a:bodyPr>
          <a:lstStyle/>
          <a:p>
            <a:pPr algn="ctr"/>
            <a:r>
              <a:rPr lang="en-GB">
                <a:solidFill>
                  <a:schemeClr val="bg2"/>
                </a:solidFill>
              </a:rPr>
              <a:t>Add a high-resolution header image on MASTER SLIDE, crop to this size, right click and select ‘send to back’</a:t>
            </a:r>
          </a:p>
        </p:txBody>
      </p:sp>
      <p:pic>
        <p:nvPicPr>
          <p:cNvPr id="5" name="Graphic 4">
            <a:extLst>
              <a:ext uri="{FF2B5EF4-FFF2-40B4-BE49-F238E27FC236}">
                <a16:creationId xmlns:a16="http://schemas.microsoft.com/office/drawing/2014/main" id="{01493729-4BCC-4421-9887-5C6E719A39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131" y="3429000"/>
            <a:ext cx="12192000" cy="3429000"/>
          </a:xfrm>
          <a:prstGeom prst="rect">
            <a:avLst/>
          </a:prstGeom>
        </p:spPr>
      </p:pic>
      <p:sp>
        <p:nvSpPr>
          <p:cNvPr id="2" name="Title 1">
            <a:extLst>
              <a:ext uri="{FF2B5EF4-FFF2-40B4-BE49-F238E27FC236}">
                <a16:creationId xmlns:a16="http://schemas.microsoft.com/office/drawing/2014/main" id="{B9DF6223-09C9-4DB1-9DEC-0689E4F85860}"/>
              </a:ext>
            </a:extLst>
          </p:cNvPr>
          <p:cNvSpPr>
            <a:spLocks noGrp="1"/>
          </p:cNvSpPr>
          <p:nvPr>
            <p:ph type="ctrTitle"/>
          </p:nvPr>
        </p:nvSpPr>
        <p:spPr>
          <a:xfrm>
            <a:off x="289113" y="3544397"/>
            <a:ext cx="11569512" cy="1108038"/>
          </a:xfrm>
        </p:spPr>
        <p:txBody>
          <a:bodyPr lIns="0" tIns="36000" rIns="36000" bIns="36000" anchor="ctr" anchorCtr="0">
            <a:noAutofit/>
          </a:bodyPr>
          <a:lstStyle>
            <a:lvl1pPr algn="l">
              <a:defRPr sz="6000">
                <a:solidFill>
                  <a:schemeClr val="accent1"/>
                </a:solidFill>
                <a:latin typeface="Mark for Ebiquity" panose="02000503030000020003" pitchFamily="50" charset="0"/>
              </a:defRPr>
            </a:lvl1pPr>
          </a:lstStyle>
          <a:p>
            <a:r>
              <a:rPr lang="en-US"/>
              <a:t>Click to edit</a:t>
            </a:r>
            <a:endParaRPr lang="en-GB"/>
          </a:p>
        </p:txBody>
      </p:sp>
      <p:sp>
        <p:nvSpPr>
          <p:cNvPr id="3" name="Subtitle 2">
            <a:extLst>
              <a:ext uri="{FF2B5EF4-FFF2-40B4-BE49-F238E27FC236}">
                <a16:creationId xmlns:a16="http://schemas.microsoft.com/office/drawing/2014/main" id="{F0B90220-8B01-4863-8D8D-F59F9BECC294}"/>
              </a:ext>
            </a:extLst>
          </p:cNvPr>
          <p:cNvSpPr>
            <a:spLocks noGrp="1"/>
          </p:cNvSpPr>
          <p:nvPr>
            <p:ph type="subTitle" idx="1"/>
          </p:nvPr>
        </p:nvSpPr>
        <p:spPr>
          <a:xfrm>
            <a:off x="289113" y="4729612"/>
            <a:ext cx="11569512" cy="982576"/>
          </a:xfrm>
        </p:spPr>
        <p:txBody>
          <a:bodyPr lIns="36000" tIns="36000" rIns="36000" bIns="36000" anchor="t" anchorCtr="0">
            <a:noAutofit/>
          </a:bodyPr>
          <a:lstStyle>
            <a:lvl1pPr marL="0" indent="0" algn="l">
              <a:buNone/>
              <a:defRPr sz="4800">
                <a:solidFill>
                  <a:srgbClr val="00ADDB"/>
                </a:solidFill>
                <a:latin typeface="Mark for Ebiquity Book" panose="02000503030000020003" pitchFamily="50" charset="0"/>
              </a:defRPr>
            </a:lvl1pPr>
            <a:lvl2pPr marL="457211" indent="0" algn="ctr">
              <a:buNone/>
              <a:defRPr sz="2000"/>
            </a:lvl2pPr>
            <a:lvl3pPr marL="914423" indent="0" algn="ctr">
              <a:buNone/>
              <a:defRPr sz="1801"/>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endParaRPr lang="en-GB"/>
          </a:p>
        </p:txBody>
      </p:sp>
      <p:grpSp>
        <p:nvGrpSpPr>
          <p:cNvPr id="8" name="Graphic 7">
            <a:extLst>
              <a:ext uri="{FF2B5EF4-FFF2-40B4-BE49-F238E27FC236}">
                <a16:creationId xmlns:a16="http://schemas.microsoft.com/office/drawing/2014/main" id="{F42F61D2-478E-4BE0-929F-E28E5ABC6953}"/>
              </a:ext>
            </a:extLst>
          </p:cNvPr>
          <p:cNvGrpSpPr/>
          <p:nvPr userDrawn="1"/>
        </p:nvGrpSpPr>
        <p:grpSpPr>
          <a:xfrm>
            <a:off x="334964" y="260842"/>
            <a:ext cx="2337216" cy="805937"/>
            <a:chOff x="10729633" y="6153150"/>
            <a:chExt cx="1104900" cy="381000"/>
          </a:xfrm>
          <a:solidFill>
            <a:schemeClr val="bg1"/>
          </a:solidFill>
        </p:grpSpPr>
        <p:sp>
          <p:nvSpPr>
            <p:cNvPr id="9" name="Freeform: Shape 8">
              <a:extLst>
                <a:ext uri="{FF2B5EF4-FFF2-40B4-BE49-F238E27FC236}">
                  <a16:creationId xmlns:a16="http://schemas.microsoft.com/office/drawing/2014/main" id="{D85E15BC-E825-4DCE-9918-E3A465624A70}"/>
                </a:ext>
              </a:extLst>
            </p:cNvPr>
            <p:cNvSpPr/>
            <p:nvPr/>
          </p:nvSpPr>
          <p:spPr>
            <a:xfrm>
              <a:off x="10721537" y="6220301"/>
              <a:ext cx="171450" cy="180975"/>
            </a:xfrm>
            <a:custGeom>
              <a:avLst/>
              <a:gdLst>
                <a:gd name="connsiteX0" fmla="*/ 52864 w 171450"/>
                <a:gd name="connsiteY0" fmla="*/ 77629 h 180975"/>
                <a:gd name="connsiteX1" fmla="*/ 123349 w 171450"/>
                <a:gd name="connsiteY1" fmla="*/ 77629 h 180975"/>
                <a:gd name="connsiteX2" fmla="*/ 89059 w 171450"/>
                <a:gd name="connsiteY2" fmla="*/ 45244 h 180975"/>
                <a:gd name="connsiteX3" fmla="*/ 52864 w 171450"/>
                <a:gd name="connsiteY3" fmla="*/ 77629 h 180975"/>
                <a:gd name="connsiteX4" fmla="*/ 166211 w 171450"/>
                <a:gd name="connsiteY4" fmla="*/ 91916 h 180975"/>
                <a:gd name="connsiteX5" fmla="*/ 165259 w 171450"/>
                <a:gd name="connsiteY5" fmla="*/ 106204 h 180975"/>
                <a:gd name="connsiteX6" fmla="*/ 51911 w 171450"/>
                <a:gd name="connsiteY6" fmla="*/ 106204 h 180975"/>
                <a:gd name="connsiteX7" fmla="*/ 92869 w 171450"/>
                <a:gd name="connsiteY7" fmla="*/ 139541 h 180975"/>
                <a:gd name="connsiteX8" fmla="*/ 132874 w 171450"/>
                <a:gd name="connsiteY8" fmla="*/ 124301 h 180975"/>
                <a:gd name="connsiteX9" fmla="*/ 157639 w 171450"/>
                <a:gd name="connsiteY9" fmla="*/ 151924 h 180975"/>
                <a:gd name="connsiteX10" fmla="*/ 90011 w 171450"/>
                <a:gd name="connsiteY10" fmla="*/ 175736 h 180975"/>
                <a:gd name="connsiteX11" fmla="*/ 7144 w 171450"/>
                <a:gd name="connsiteY11" fmla="*/ 91916 h 180975"/>
                <a:gd name="connsiteX12" fmla="*/ 88106 w 171450"/>
                <a:gd name="connsiteY12" fmla="*/ 7144 h 180975"/>
                <a:gd name="connsiteX13" fmla="*/ 166211 w 171450"/>
                <a:gd name="connsiteY13" fmla="*/ 919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450" h="180975">
                  <a:moveTo>
                    <a:pt x="52864" y="77629"/>
                  </a:moveTo>
                  <a:lnTo>
                    <a:pt x="123349" y="77629"/>
                  </a:lnTo>
                  <a:cubicBezTo>
                    <a:pt x="119539" y="57626"/>
                    <a:pt x="107156" y="45244"/>
                    <a:pt x="89059" y="45244"/>
                  </a:cubicBezTo>
                  <a:cubicBezTo>
                    <a:pt x="68104" y="45244"/>
                    <a:pt x="56674" y="57626"/>
                    <a:pt x="52864" y="77629"/>
                  </a:cubicBezTo>
                  <a:moveTo>
                    <a:pt x="166211" y="91916"/>
                  </a:moveTo>
                  <a:cubicBezTo>
                    <a:pt x="166211" y="96679"/>
                    <a:pt x="166211" y="102394"/>
                    <a:pt x="165259" y="106204"/>
                  </a:cubicBezTo>
                  <a:lnTo>
                    <a:pt x="51911" y="106204"/>
                  </a:lnTo>
                  <a:cubicBezTo>
                    <a:pt x="56674" y="129064"/>
                    <a:pt x="72866" y="139541"/>
                    <a:pt x="92869" y="139541"/>
                  </a:cubicBezTo>
                  <a:cubicBezTo>
                    <a:pt x="107156" y="139541"/>
                    <a:pt x="121444" y="133826"/>
                    <a:pt x="132874" y="124301"/>
                  </a:cubicBezTo>
                  <a:lnTo>
                    <a:pt x="157639" y="151924"/>
                  </a:lnTo>
                  <a:cubicBezTo>
                    <a:pt x="139541" y="168116"/>
                    <a:pt x="116681" y="175736"/>
                    <a:pt x="90011" y="175736"/>
                  </a:cubicBezTo>
                  <a:cubicBezTo>
                    <a:pt x="41434" y="175736"/>
                    <a:pt x="7144" y="142399"/>
                    <a:pt x="7144" y="91916"/>
                  </a:cubicBezTo>
                  <a:cubicBezTo>
                    <a:pt x="7144" y="41434"/>
                    <a:pt x="40481" y="7144"/>
                    <a:pt x="88106" y="7144"/>
                  </a:cubicBezTo>
                  <a:cubicBezTo>
                    <a:pt x="134779" y="8096"/>
                    <a:pt x="166211" y="42386"/>
                    <a:pt x="166211" y="91916"/>
                  </a:cubicBezTo>
                </a:path>
              </a:pathLst>
            </a:custGeom>
            <a:grpFill/>
            <a:ln w="9525" cap="flat">
              <a:noFill/>
              <a:prstDash val="solid"/>
              <a:miter/>
            </a:ln>
          </p:spPr>
          <p:txBody>
            <a:bodyPr rtlCol="0" anchor="ctr"/>
            <a:lstStyle/>
            <a:p>
              <a:endParaRPr lang="en-GB" sz="1801"/>
            </a:p>
          </p:txBody>
        </p:sp>
        <p:sp>
          <p:nvSpPr>
            <p:cNvPr id="10" name="Freeform: Shape 9">
              <a:extLst>
                <a:ext uri="{FF2B5EF4-FFF2-40B4-BE49-F238E27FC236}">
                  <a16:creationId xmlns:a16="http://schemas.microsoft.com/office/drawing/2014/main" id="{14E3D7D5-F74D-43EA-B81A-710A95C6C673}"/>
                </a:ext>
              </a:extLst>
            </p:cNvPr>
            <p:cNvSpPr/>
            <p:nvPr/>
          </p:nvSpPr>
          <p:spPr>
            <a:xfrm>
              <a:off x="10896797" y="6168866"/>
              <a:ext cx="180975" cy="228600"/>
            </a:xfrm>
            <a:custGeom>
              <a:avLst/>
              <a:gdLst>
                <a:gd name="connsiteX0" fmla="*/ 48101 w 180975"/>
                <a:gd name="connsiteY0" fmla="*/ 143351 h 228600"/>
                <a:gd name="connsiteX1" fmla="*/ 89059 w 180975"/>
                <a:gd name="connsiteY1" fmla="*/ 187166 h 228600"/>
                <a:gd name="connsiteX2" fmla="*/ 130016 w 180975"/>
                <a:gd name="connsiteY2" fmla="*/ 143351 h 228600"/>
                <a:gd name="connsiteX3" fmla="*/ 89059 w 180975"/>
                <a:gd name="connsiteY3" fmla="*/ 99536 h 228600"/>
                <a:gd name="connsiteX4" fmla="*/ 48101 w 180975"/>
                <a:gd name="connsiteY4" fmla="*/ 143351 h 228600"/>
                <a:gd name="connsiteX5" fmla="*/ 173831 w 180975"/>
                <a:gd name="connsiteY5" fmla="*/ 143351 h 228600"/>
                <a:gd name="connsiteX6" fmla="*/ 96679 w 180975"/>
                <a:gd name="connsiteY6" fmla="*/ 227171 h 228600"/>
                <a:gd name="connsiteX7" fmla="*/ 49054 w 180975"/>
                <a:gd name="connsiteY7" fmla="*/ 205264 h 228600"/>
                <a:gd name="connsiteX8" fmla="*/ 49054 w 180975"/>
                <a:gd name="connsiteY8" fmla="*/ 222409 h 228600"/>
                <a:gd name="connsiteX9" fmla="*/ 7144 w 180975"/>
                <a:gd name="connsiteY9" fmla="*/ 222409 h 228600"/>
                <a:gd name="connsiteX10" fmla="*/ 7144 w 180975"/>
                <a:gd name="connsiteY10" fmla="*/ 7144 h 228600"/>
                <a:gd name="connsiteX11" fmla="*/ 50006 w 180975"/>
                <a:gd name="connsiteY11" fmla="*/ 7144 h 228600"/>
                <a:gd name="connsiteX12" fmla="*/ 50006 w 180975"/>
                <a:gd name="connsiteY12" fmla="*/ 81439 h 228600"/>
                <a:gd name="connsiteX13" fmla="*/ 96679 w 180975"/>
                <a:gd name="connsiteY13" fmla="*/ 60484 h 228600"/>
                <a:gd name="connsiteX14" fmla="*/ 173831 w 180975"/>
                <a:gd name="connsiteY14" fmla="*/ 14335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48101" y="143351"/>
                  </a:moveTo>
                  <a:cubicBezTo>
                    <a:pt x="48101" y="168116"/>
                    <a:pt x="64294" y="187166"/>
                    <a:pt x="89059" y="187166"/>
                  </a:cubicBezTo>
                  <a:cubicBezTo>
                    <a:pt x="114776" y="187166"/>
                    <a:pt x="130016" y="167164"/>
                    <a:pt x="130016" y="143351"/>
                  </a:cubicBezTo>
                  <a:cubicBezTo>
                    <a:pt x="130016" y="118586"/>
                    <a:pt x="113824" y="99536"/>
                    <a:pt x="89059" y="99536"/>
                  </a:cubicBezTo>
                  <a:cubicBezTo>
                    <a:pt x="64294" y="99536"/>
                    <a:pt x="48101" y="118586"/>
                    <a:pt x="48101" y="143351"/>
                  </a:cubicBezTo>
                  <a:moveTo>
                    <a:pt x="173831" y="143351"/>
                  </a:moveTo>
                  <a:cubicBezTo>
                    <a:pt x="173831" y="190976"/>
                    <a:pt x="140494" y="227171"/>
                    <a:pt x="96679" y="227171"/>
                  </a:cubicBezTo>
                  <a:cubicBezTo>
                    <a:pt x="74771" y="227171"/>
                    <a:pt x="59531" y="218599"/>
                    <a:pt x="49054" y="205264"/>
                  </a:cubicBezTo>
                  <a:lnTo>
                    <a:pt x="49054" y="222409"/>
                  </a:lnTo>
                  <a:lnTo>
                    <a:pt x="7144" y="222409"/>
                  </a:lnTo>
                  <a:lnTo>
                    <a:pt x="7144" y="7144"/>
                  </a:lnTo>
                  <a:lnTo>
                    <a:pt x="50006" y="7144"/>
                  </a:lnTo>
                  <a:lnTo>
                    <a:pt x="50006" y="81439"/>
                  </a:lnTo>
                  <a:cubicBezTo>
                    <a:pt x="60484" y="69056"/>
                    <a:pt x="75724" y="60484"/>
                    <a:pt x="96679" y="60484"/>
                  </a:cubicBezTo>
                  <a:cubicBezTo>
                    <a:pt x="141446" y="59531"/>
                    <a:pt x="173831" y="95726"/>
                    <a:pt x="173831" y="143351"/>
                  </a:cubicBezTo>
                </a:path>
              </a:pathLst>
            </a:custGeom>
            <a:grpFill/>
            <a:ln w="9525" cap="flat">
              <a:noFill/>
              <a:prstDash val="solid"/>
              <a:miter/>
            </a:ln>
          </p:spPr>
          <p:txBody>
            <a:bodyPr rtlCol="0" anchor="ctr"/>
            <a:lstStyle/>
            <a:p>
              <a:endParaRPr lang="en-GB" sz="1801"/>
            </a:p>
          </p:txBody>
        </p:sp>
        <p:sp>
          <p:nvSpPr>
            <p:cNvPr id="11" name="Freeform: Shape 10">
              <a:extLst>
                <a:ext uri="{FF2B5EF4-FFF2-40B4-BE49-F238E27FC236}">
                  <a16:creationId xmlns:a16="http://schemas.microsoft.com/office/drawing/2014/main" id="{358739ED-DD49-4132-9C94-E7E09210E7B5}"/>
                </a:ext>
              </a:extLst>
            </p:cNvPr>
            <p:cNvSpPr/>
            <p:nvPr/>
          </p:nvSpPr>
          <p:spPr>
            <a:xfrm>
              <a:off x="11073009"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2" name="Freeform: Shape 11">
              <a:extLst>
                <a:ext uri="{FF2B5EF4-FFF2-40B4-BE49-F238E27FC236}">
                  <a16:creationId xmlns:a16="http://schemas.microsoft.com/office/drawing/2014/main" id="{8243FA6E-B0CC-4BF0-AA16-382C10DD4564}"/>
                </a:ext>
              </a:extLst>
            </p:cNvPr>
            <p:cNvSpPr/>
            <p:nvPr/>
          </p:nvSpPr>
          <p:spPr>
            <a:xfrm>
              <a:off x="11137779" y="6222141"/>
              <a:ext cx="180975" cy="228600"/>
            </a:xfrm>
            <a:custGeom>
              <a:avLst/>
              <a:gdLst>
                <a:gd name="connsiteX0" fmla="*/ 50959 w 180975"/>
                <a:gd name="connsiteY0" fmla="*/ 90077 h 228600"/>
                <a:gd name="connsiteX1" fmla="*/ 91916 w 180975"/>
                <a:gd name="connsiteY1" fmla="*/ 133892 h 228600"/>
                <a:gd name="connsiteX2" fmla="*/ 132874 w 180975"/>
                <a:gd name="connsiteY2" fmla="*/ 90077 h 228600"/>
                <a:gd name="connsiteX3" fmla="*/ 91916 w 180975"/>
                <a:gd name="connsiteY3" fmla="*/ 46262 h 228600"/>
                <a:gd name="connsiteX4" fmla="*/ 50959 w 180975"/>
                <a:gd name="connsiteY4" fmla="*/ 90077 h 228600"/>
                <a:gd name="connsiteX5" fmla="*/ 131921 w 180975"/>
                <a:gd name="connsiteY5" fmla="*/ 28164 h 228600"/>
                <a:gd name="connsiteX6" fmla="*/ 131921 w 180975"/>
                <a:gd name="connsiteY6" fmla="*/ 11019 h 228600"/>
                <a:gd name="connsiteX7" fmla="*/ 173831 w 180975"/>
                <a:gd name="connsiteY7" fmla="*/ 11019 h 228600"/>
                <a:gd name="connsiteX8" fmla="*/ 173831 w 180975"/>
                <a:gd name="connsiteY8" fmla="*/ 228189 h 228600"/>
                <a:gd name="connsiteX9" fmla="*/ 130969 w 180975"/>
                <a:gd name="connsiteY9" fmla="*/ 228189 h 228600"/>
                <a:gd name="connsiteX10" fmla="*/ 130969 w 180975"/>
                <a:gd name="connsiteY10" fmla="*/ 153894 h 228600"/>
                <a:gd name="connsiteX11" fmla="*/ 84296 w 180975"/>
                <a:gd name="connsiteY11" fmla="*/ 174849 h 228600"/>
                <a:gd name="connsiteX12" fmla="*/ 7144 w 180975"/>
                <a:gd name="connsiteY12" fmla="*/ 91029 h 228600"/>
                <a:gd name="connsiteX13" fmla="*/ 84296 w 180975"/>
                <a:gd name="connsiteY13" fmla="*/ 7209 h 228600"/>
                <a:gd name="connsiteX14" fmla="*/ 131921 w 180975"/>
                <a:gd name="connsiteY14" fmla="*/ 2816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50959" y="90077"/>
                  </a:moveTo>
                  <a:cubicBezTo>
                    <a:pt x="50959" y="114842"/>
                    <a:pt x="67151" y="133892"/>
                    <a:pt x="91916" y="133892"/>
                  </a:cubicBezTo>
                  <a:cubicBezTo>
                    <a:pt x="116681" y="133892"/>
                    <a:pt x="132874" y="114842"/>
                    <a:pt x="132874" y="90077"/>
                  </a:cubicBezTo>
                  <a:cubicBezTo>
                    <a:pt x="132874" y="65312"/>
                    <a:pt x="116681" y="46262"/>
                    <a:pt x="91916" y="46262"/>
                  </a:cubicBezTo>
                  <a:cubicBezTo>
                    <a:pt x="67151" y="46262"/>
                    <a:pt x="50959" y="66264"/>
                    <a:pt x="50959" y="90077"/>
                  </a:cubicBezTo>
                  <a:moveTo>
                    <a:pt x="131921" y="28164"/>
                  </a:moveTo>
                  <a:lnTo>
                    <a:pt x="131921" y="11019"/>
                  </a:lnTo>
                  <a:lnTo>
                    <a:pt x="173831" y="11019"/>
                  </a:lnTo>
                  <a:lnTo>
                    <a:pt x="173831" y="228189"/>
                  </a:lnTo>
                  <a:lnTo>
                    <a:pt x="130969" y="228189"/>
                  </a:lnTo>
                  <a:lnTo>
                    <a:pt x="130969" y="153894"/>
                  </a:lnTo>
                  <a:cubicBezTo>
                    <a:pt x="120491" y="166277"/>
                    <a:pt x="105251" y="174849"/>
                    <a:pt x="84296" y="174849"/>
                  </a:cubicBezTo>
                  <a:cubicBezTo>
                    <a:pt x="40481" y="174849"/>
                    <a:pt x="7144" y="138654"/>
                    <a:pt x="7144" y="91029"/>
                  </a:cubicBezTo>
                  <a:cubicBezTo>
                    <a:pt x="7144" y="43404"/>
                    <a:pt x="40481" y="7209"/>
                    <a:pt x="84296" y="7209"/>
                  </a:cubicBezTo>
                  <a:cubicBezTo>
                    <a:pt x="106204" y="6257"/>
                    <a:pt x="121444" y="15782"/>
                    <a:pt x="131921" y="28164"/>
                  </a:cubicBezTo>
                </a:path>
              </a:pathLst>
            </a:custGeom>
            <a:grpFill/>
            <a:ln w="9525" cap="flat">
              <a:noFill/>
              <a:prstDash val="solid"/>
              <a:miter/>
            </a:ln>
          </p:spPr>
          <p:txBody>
            <a:bodyPr rtlCol="0" anchor="ctr"/>
            <a:lstStyle/>
            <a:p>
              <a:endParaRPr lang="en-GB" sz="1801"/>
            </a:p>
          </p:txBody>
        </p:sp>
        <p:sp>
          <p:nvSpPr>
            <p:cNvPr id="13" name="Freeform: Shape 12">
              <a:extLst>
                <a:ext uri="{FF2B5EF4-FFF2-40B4-BE49-F238E27FC236}">
                  <a16:creationId xmlns:a16="http://schemas.microsoft.com/office/drawing/2014/main" id="{63562805-5F71-4AA6-9A40-053A9633554D}"/>
                </a:ext>
              </a:extLst>
            </p:cNvPr>
            <p:cNvSpPr/>
            <p:nvPr/>
          </p:nvSpPr>
          <p:spPr>
            <a:xfrm>
              <a:off x="11324469" y="6226016"/>
              <a:ext cx="161925" cy="171450"/>
            </a:xfrm>
            <a:custGeom>
              <a:avLst/>
              <a:gdLst>
                <a:gd name="connsiteX0" fmla="*/ 157639 w 161925"/>
                <a:gd name="connsiteY0" fmla="*/ 98584 h 171450"/>
                <a:gd name="connsiteX1" fmla="*/ 82391 w 161925"/>
                <a:gd name="connsiteY1" fmla="*/ 170974 h 171450"/>
                <a:gd name="connsiteX2" fmla="*/ 7144 w 161925"/>
                <a:gd name="connsiteY2" fmla="*/ 98584 h 171450"/>
                <a:gd name="connsiteX3" fmla="*/ 7144 w 161925"/>
                <a:gd name="connsiteY3" fmla="*/ 7144 h 171450"/>
                <a:gd name="connsiteX4" fmla="*/ 50006 w 161925"/>
                <a:gd name="connsiteY4" fmla="*/ 7144 h 171450"/>
                <a:gd name="connsiteX5" fmla="*/ 50006 w 161925"/>
                <a:gd name="connsiteY5" fmla="*/ 94774 h 171450"/>
                <a:gd name="connsiteX6" fmla="*/ 82391 w 161925"/>
                <a:gd name="connsiteY6" fmla="*/ 130969 h 171450"/>
                <a:gd name="connsiteX7" fmla="*/ 114776 w 161925"/>
                <a:gd name="connsiteY7" fmla="*/ 94774 h 171450"/>
                <a:gd name="connsiteX8" fmla="*/ 114776 w 161925"/>
                <a:gd name="connsiteY8" fmla="*/ 7144 h 171450"/>
                <a:gd name="connsiteX9" fmla="*/ 157639 w 161925"/>
                <a:gd name="connsiteY9" fmla="*/ 7144 h 171450"/>
                <a:gd name="connsiteX10" fmla="*/ 157639 w 161925"/>
                <a:gd name="connsiteY10" fmla="*/ 98584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925" h="171450">
                  <a:moveTo>
                    <a:pt x="157639" y="98584"/>
                  </a:moveTo>
                  <a:cubicBezTo>
                    <a:pt x="157639" y="149066"/>
                    <a:pt x="122396" y="170974"/>
                    <a:pt x="82391" y="170974"/>
                  </a:cubicBezTo>
                  <a:cubicBezTo>
                    <a:pt x="42386" y="170974"/>
                    <a:pt x="7144" y="149066"/>
                    <a:pt x="7144" y="98584"/>
                  </a:cubicBezTo>
                  <a:lnTo>
                    <a:pt x="7144" y="7144"/>
                  </a:lnTo>
                  <a:lnTo>
                    <a:pt x="50006" y="7144"/>
                  </a:lnTo>
                  <a:lnTo>
                    <a:pt x="50006" y="94774"/>
                  </a:lnTo>
                  <a:cubicBezTo>
                    <a:pt x="50006" y="120491"/>
                    <a:pt x="64294" y="130969"/>
                    <a:pt x="82391" y="130969"/>
                  </a:cubicBezTo>
                  <a:cubicBezTo>
                    <a:pt x="100489" y="130969"/>
                    <a:pt x="114776" y="120491"/>
                    <a:pt x="114776" y="94774"/>
                  </a:cubicBezTo>
                  <a:lnTo>
                    <a:pt x="114776" y="7144"/>
                  </a:lnTo>
                  <a:lnTo>
                    <a:pt x="157639" y="7144"/>
                  </a:lnTo>
                  <a:lnTo>
                    <a:pt x="157639" y="98584"/>
                  </a:lnTo>
                  <a:close/>
                </a:path>
              </a:pathLst>
            </a:custGeom>
            <a:grpFill/>
            <a:ln w="9525" cap="flat">
              <a:noFill/>
              <a:prstDash val="solid"/>
              <a:miter/>
            </a:ln>
          </p:spPr>
          <p:txBody>
            <a:bodyPr rtlCol="0" anchor="ctr"/>
            <a:lstStyle/>
            <a:p>
              <a:endParaRPr lang="en-GB" sz="1801"/>
            </a:p>
          </p:txBody>
        </p:sp>
        <p:sp>
          <p:nvSpPr>
            <p:cNvPr id="14" name="Freeform: Shape 13">
              <a:extLst>
                <a:ext uri="{FF2B5EF4-FFF2-40B4-BE49-F238E27FC236}">
                  <a16:creationId xmlns:a16="http://schemas.microsoft.com/office/drawing/2014/main" id="{09136ABD-E482-4A1E-8DDC-A68CCB3451CA}"/>
                </a:ext>
              </a:extLst>
            </p:cNvPr>
            <p:cNvSpPr/>
            <p:nvPr/>
          </p:nvSpPr>
          <p:spPr>
            <a:xfrm>
              <a:off x="11486394"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5" name="Freeform: Shape 14">
              <a:extLst>
                <a:ext uri="{FF2B5EF4-FFF2-40B4-BE49-F238E27FC236}">
                  <a16:creationId xmlns:a16="http://schemas.microsoft.com/office/drawing/2014/main" id="{6F5A8555-F06F-4F71-A934-5CAAFE0E98E4}"/>
                </a:ext>
              </a:extLst>
            </p:cNvPr>
            <p:cNvSpPr/>
            <p:nvPr/>
          </p:nvSpPr>
          <p:spPr>
            <a:xfrm>
              <a:off x="11554022" y="6168866"/>
              <a:ext cx="133350" cy="228600"/>
            </a:xfrm>
            <a:custGeom>
              <a:avLst/>
              <a:gdLst>
                <a:gd name="connsiteX0" fmla="*/ 37624 w 133350"/>
                <a:gd name="connsiteY0" fmla="*/ 223361 h 228600"/>
                <a:gd name="connsiteX1" fmla="*/ 37624 w 133350"/>
                <a:gd name="connsiteY1" fmla="*/ 102394 h 228600"/>
                <a:gd name="connsiteX2" fmla="*/ 7144 w 133350"/>
                <a:gd name="connsiteY2" fmla="*/ 102394 h 228600"/>
                <a:gd name="connsiteX3" fmla="*/ 7144 w 133350"/>
                <a:gd name="connsiteY3" fmla="*/ 64294 h 228600"/>
                <a:gd name="connsiteX4" fmla="*/ 37624 w 133350"/>
                <a:gd name="connsiteY4" fmla="*/ 64294 h 228600"/>
                <a:gd name="connsiteX5" fmla="*/ 37624 w 133350"/>
                <a:gd name="connsiteY5" fmla="*/ 7144 h 228600"/>
                <a:gd name="connsiteX6" fmla="*/ 80486 w 133350"/>
                <a:gd name="connsiteY6" fmla="*/ 7144 h 228600"/>
                <a:gd name="connsiteX7" fmla="*/ 80486 w 133350"/>
                <a:gd name="connsiteY7" fmla="*/ 64294 h 228600"/>
                <a:gd name="connsiteX8" fmla="*/ 110966 w 133350"/>
                <a:gd name="connsiteY8" fmla="*/ 64294 h 228600"/>
                <a:gd name="connsiteX9" fmla="*/ 129064 w 133350"/>
                <a:gd name="connsiteY9" fmla="*/ 102394 h 228600"/>
                <a:gd name="connsiteX10" fmla="*/ 80486 w 133350"/>
                <a:gd name="connsiteY10" fmla="*/ 102394 h 228600"/>
                <a:gd name="connsiteX11" fmla="*/ 80486 w 133350"/>
                <a:gd name="connsiteY11" fmla="*/ 22336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350" h="228600">
                  <a:moveTo>
                    <a:pt x="37624" y="223361"/>
                  </a:moveTo>
                  <a:lnTo>
                    <a:pt x="37624" y="102394"/>
                  </a:lnTo>
                  <a:lnTo>
                    <a:pt x="7144" y="102394"/>
                  </a:lnTo>
                  <a:lnTo>
                    <a:pt x="7144" y="64294"/>
                  </a:lnTo>
                  <a:lnTo>
                    <a:pt x="37624" y="64294"/>
                  </a:lnTo>
                  <a:lnTo>
                    <a:pt x="37624" y="7144"/>
                  </a:lnTo>
                  <a:lnTo>
                    <a:pt x="80486" y="7144"/>
                  </a:lnTo>
                  <a:lnTo>
                    <a:pt x="80486" y="64294"/>
                  </a:lnTo>
                  <a:lnTo>
                    <a:pt x="110966" y="64294"/>
                  </a:lnTo>
                  <a:lnTo>
                    <a:pt x="129064" y="102394"/>
                  </a:lnTo>
                  <a:lnTo>
                    <a:pt x="80486" y="102394"/>
                  </a:lnTo>
                  <a:lnTo>
                    <a:pt x="80486" y="223361"/>
                  </a:lnTo>
                  <a:close/>
                </a:path>
              </a:pathLst>
            </a:custGeom>
            <a:grpFill/>
            <a:ln w="9525" cap="flat">
              <a:noFill/>
              <a:prstDash val="solid"/>
              <a:miter/>
            </a:ln>
          </p:spPr>
          <p:txBody>
            <a:bodyPr rtlCol="0" anchor="ctr"/>
            <a:lstStyle/>
            <a:p>
              <a:endParaRPr lang="en-GB" sz="1801"/>
            </a:p>
          </p:txBody>
        </p:sp>
        <p:sp>
          <p:nvSpPr>
            <p:cNvPr id="16" name="Freeform: Shape 15">
              <a:extLst>
                <a:ext uri="{FF2B5EF4-FFF2-40B4-BE49-F238E27FC236}">
                  <a16:creationId xmlns:a16="http://schemas.microsoft.com/office/drawing/2014/main" id="{14CFD803-6ED7-4D47-BC09-58C68FC40F11}"/>
                </a:ext>
              </a:extLst>
            </p:cNvPr>
            <p:cNvSpPr/>
            <p:nvPr/>
          </p:nvSpPr>
          <p:spPr>
            <a:xfrm>
              <a:off x="11643557" y="6226016"/>
              <a:ext cx="190500" cy="228600"/>
            </a:xfrm>
            <a:custGeom>
              <a:avLst/>
              <a:gdLst>
                <a:gd name="connsiteX0" fmla="*/ 71914 w 190500"/>
                <a:gd name="connsiteY0" fmla="*/ 223361 h 228600"/>
                <a:gd name="connsiteX1" fmla="*/ 25241 w 190500"/>
                <a:gd name="connsiteY1" fmla="*/ 223361 h 228600"/>
                <a:gd name="connsiteX2" fmla="*/ 75724 w 190500"/>
                <a:gd name="connsiteY2" fmla="*/ 132874 h 228600"/>
                <a:gd name="connsiteX3" fmla="*/ 7144 w 190500"/>
                <a:gd name="connsiteY3" fmla="*/ 7144 h 228600"/>
                <a:gd name="connsiteX4" fmla="*/ 55721 w 190500"/>
                <a:gd name="connsiteY4" fmla="*/ 7144 h 228600"/>
                <a:gd name="connsiteX5" fmla="*/ 99536 w 190500"/>
                <a:gd name="connsiteY5" fmla="*/ 89059 h 228600"/>
                <a:gd name="connsiteX6" fmla="*/ 142399 w 190500"/>
                <a:gd name="connsiteY6" fmla="*/ 7144 h 228600"/>
                <a:gd name="connsiteX7" fmla="*/ 189071 w 190500"/>
                <a:gd name="connsiteY7" fmla="*/ 714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228600">
                  <a:moveTo>
                    <a:pt x="71914" y="223361"/>
                  </a:moveTo>
                  <a:lnTo>
                    <a:pt x="25241" y="223361"/>
                  </a:lnTo>
                  <a:lnTo>
                    <a:pt x="75724" y="132874"/>
                  </a:lnTo>
                  <a:lnTo>
                    <a:pt x="7144" y="7144"/>
                  </a:lnTo>
                  <a:lnTo>
                    <a:pt x="55721" y="7144"/>
                  </a:lnTo>
                  <a:lnTo>
                    <a:pt x="99536" y="89059"/>
                  </a:lnTo>
                  <a:lnTo>
                    <a:pt x="142399" y="7144"/>
                  </a:lnTo>
                  <a:lnTo>
                    <a:pt x="189071" y="7144"/>
                  </a:lnTo>
                  <a:close/>
                </a:path>
              </a:pathLst>
            </a:custGeom>
            <a:grpFill/>
            <a:ln w="9525" cap="flat">
              <a:noFill/>
              <a:prstDash val="solid"/>
              <a:miter/>
            </a:ln>
          </p:spPr>
          <p:txBody>
            <a:bodyPr rtlCol="0" anchor="ctr"/>
            <a:lstStyle/>
            <a:p>
              <a:endParaRPr lang="en-GB" sz="1801"/>
            </a:p>
          </p:txBody>
        </p:sp>
        <p:sp>
          <p:nvSpPr>
            <p:cNvPr id="17" name="Freeform: Shape 16">
              <a:extLst>
                <a:ext uri="{FF2B5EF4-FFF2-40B4-BE49-F238E27FC236}">
                  <a16:creationId xmlns:a16="http://schemas.microsoft.com/office/drawing/2014/main" id="{46FD47A1-781C-41EB-94DF-7DD7C58D2345}"/>
                </a:ext>
              </a:extLst>
            </p:cNvPr>
            <p:cNvSpPr/>
            <p:nvPr/>
          </p:nvSpPr>
          <p:spPr>
            <a:xfrm>
              <a:off x="10722489" y="6484144"/>
              <a:ext cx="1114425" cy="47625"/>
            </a:xfrm>
            <a:custGeom>
              <a:avLst/>
              <a:gdLst>
                <a:gd name="connsiteX0" fmla="*/ 7144 w 1114425"/>
                <a:gd name="connsiteY0" fmla="*/ 7144 h 47625"/>
                <a:gd name="connsiteX1" fmla="*/ 1110139 w 1114425"/>
                <a:gd name="connsiteY1" fmla="*/ 7144 h 47625"/>
                <a:gd name="connsiteX2" fmla="*/ 1110139 w 1114425"/>
                <a:gd name="connsiteY2" fmla="*/ 45244 h 47625"/>
                <a:gd name="connsiteX3" fmla="*/ 7144 w 1114425"/>
                <a:gd name="connsiteY3" fmla="*/ 45244 h 47625"/>
              </a:gdLst>
              <a:ahLst/>
              <a:cxnLst>
                <a:cxn ang="0">
                  <a:pos x="connsiteX0" y="connsiteY0"/>
                </a:cxn>
                <a:cxn ang="0">
                  <a:pos x="connsiteX1" y="connsiteY1"/>
                </a:cxn>
                <a:cxn ang="0">
                  <a:pos x="connsiteX2" y="connsiteY2"/>
                </a:cxn>
                <a:cxn ang="0">
                  <a:pos x="connsiteX3" y="connsiteY3"/>
                </a:cxn>
              </a:cxnLst>
              <a:rect l="l" t="t" r="r" b="b"/>
              <a:pathLst>
                <a:path w="1114425" h="47625">
                  <a:moveTo>
                    <a:pt x="7144" y="7144"/>
                  </a:moveTo>
                  <a:lnTo>
                    <a:pt x="1110139" y="7144"/>
                  </a:lnTo>
                  <a:lnTo>
                    <a:pt x="1110139" y="45244"/>
                  </a:lnTo>
                  <a:lnTo>
                    <a:pt x="7144" y="45244"/>
                  </a:lnTo>
                  <a:close/>
                </a:path>
              </a:pathLst>
            </a:custGeom>
            <a:grpFill/>
            <a:ln w="9525" cap="flat">
              <a:noFill/>
              <a:prstDash val="solid"/>
              <a:miter/>
            </a:ln>
          </p:spPr>
          <p:txBody>
            <a:bodyPr rtlCol="0" anchor="ctr"/>
            <a:lstStyle/>
            <a:p>
              <a:endParaRPr lang="en-GB" sz="1801"/>
            </a:p>
          </p:txBody>
        </p:sp>
      </p:grpSp>
    </p:spTree>
    <p:extLst>
      <p:ext uri="{BB962C8B-B14F-4D97-AF65-F5344CB8AC3E}">
        <p14:creationId xmlns:p14="http://schemas.microsoft.com/office/powerpoint/2010/main" val="3250512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Disclaimer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BFBA62B-0E25-4C26-A1EA-6B97209B6F21}"/>
              </a:ext>
            </a:extLst>
          </p:cNvPr>
          <p:cNvSpPr/>
          <p:nvPr userDrawn="1"/>
        </p:nvSpPr>
        <p:spPr>
          <a:xfrm>
            <a:off x="3235" y="0"/>
            <a:ext cx="12188765" cy="3429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 name="Graphic 7">
            <a:extLst>
              <a:ext uri="{FF2B5EF4-FFF2-40B4-BE49-F238E27FC236}">
                <a16:creationId xmlns:a16="http://schemas.microsoft.com/office/drawing/2014/main" id="{F42F61D2-478E-4BE0-929F-E28E5ABC6953}"/>
              </a:ext>
            </a:extLst>
          </p:cNvPr>
          <p:cNvGrpSpPr/>
          <p:nvPr userDrawn="1"/>
        </p:nvGrpSpPr>
        <p:grpSpPr>
          <a:xfrm>
            <a:off x="334964" y="260842"/>
            <a:ext cx="2337216" cy="805937"/>
            <a:chOff x="10729633" y="6153150"/>
            <a:chExt cx="1104900" cy="381000"/>
          </a:xfrm>
          <a:solidFill>
            <a:schemeClr val="bg1"/>
          </a:solidFill>
        </p:grpSpPr>
        <p:sp>
          <p:nvSpPr>
            <p:cNvPr id="9" name="Freeform: Shape 8">
              <a:extLst>
                <a:ext uri="{FF2B5EF4-FFF2-40B4-BE49-F238E27FC236}">
                  <a16:creationId xmlns:a16="http://schemas.microsoft.com/office/drawing/2014/main" id="{D85E15BC-E825-4DCE-9918-E3A465624A70}"/>
                </a:ext>
              </a:extLst>
            </p:cNvPr>
            <p:cNvSpPr/>
            <p:nvPr/>
          </p:nvSpPr>
          <p:spPr>
            <a:xfrm>
              <a:off x="10721537" y="6220301"/>
              <a:ext cx="171450" cy="180975"/>
            </a:xfrm>
            <a:custGeom>
              <a:avLst/>
              <a:gdLst>
                <a:gd name="connsiteX0" fmla="*/ 52864 w 171450"/>
                <a:gd name="connsiteY0" fmla="*/ 77629 h 180975"/>
                <a:gd name="connsiteX1" fmla="*/ 123349 w 171450"/>
                <a:gd name="connsiteY1" fmla="*/ 77629 h 180975"/>
                <a:gd name="connsiteX2" fmla="*/ 89059 w 171450"/>
                <a:gd name="connsiteY2" fmla="*/ 45244 h 180975"/>
                <a:gd name="connsiteX3" fmla="*/ 52864 w 171450"/>
                <a:gd name="connsiteY3" fmla="*/ 77629 h 180975"/>
                <a:gd name="connsiteX4" fmla="*/ 166211 w 171450"/>
                <a:gd name="connsiteY4" fmla="*/ 91916 h 180975"/>
                <a:gd name="connsiteX5" fmla="*/ 165259 w 171450"/>
                <a:gd name="connsiteY5" fmla="*/ 106204 h 180975"/>
                <a:gd name="connsiteX6" fmla="*/ 51911 w 171450"/>
                <a:gd name="connsiteY6" fmla="*/ 106204 h 180975"/>
                <a:gd name="connsiteX7" fmla="*/ 92869 w 171450"/>
                <a:gd name="connsiteY7" fmla="*/ 139541 h 180975"/>
                <a:gd name="connsiteX8" fmla="*/ 132874 w 171450"/>
                <a:gd name="connsiteY8" fmla="*/ 124301 h 180975"/>
                <a:gd name="connsiteX9" fmla="*/ 157639 w 171450"/>
                <a:gd name="connsiteY9" fmla="*/ 151924 h 180975"/>
                <a:gd name="connsiteX10" fmla="*/ 90011 w 171450"/>
                <a:gd name="connsiteY10" fmla="*/ 175736 h 180975"/>
                <a:gd name="connsiteX11" fmla="*/ 7144 w 171450"/>
                <a:gd name="connsiteY11" fmla="*/ 91916 h 180975"/>
                <a:gd name="connsiteX12" fmla="*/ 88106 w 171450"/>
                <a:gd name="connsiteY12" fmla="*/ 7144 h 180975"/>
                <a:gd name="connsiteX13" fmla="*/ 166211 w 171450"/>
                <a:gd name="connsiteY13" fmla="*/ 919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450" h="180975">
                  <a:moveTo>
                    <a:pt x="52864" y="77629"/>
                  </a:moveTo>
                  <a:lnTo>
                    <a:pt x="123349" y="77629"/>
                  </a:lnTo>
                  <a:cubicBezTo>
                    <a:pt x="119539" y="57626"/>
                    <a:pt x="107156" y="45244"/>
                    <a:pt x="89059" y="45244"/>
                  </a:cubicBezTo>
                  <a:cubicBezTo>
                    <a:pt x="68104" y="45244"/>
                    <a:pt x="56674" y="57626"/>
                    <a:pt x="52864" y="77629"/>
                  </a:cubicBezTo>
                  <a:moveTo>
                    <a:pt x="166211" y="91916"/>
                  </a:moveTo>
                  <a:cubicBezTo>
                    <a:pt x="166211" y="96679"/>
                    <a:pt x="166211" y="102394"/>
                    <a:pt x="165259" y="106204"/>
                  </a:cubicBezTo>
                  <a:lnTo>
                    <a:pt x="51911" y="106204"/>
                  </a:lnTo>
                  <a:cubicBezTo>
                    <a:pt x="56674" y="129064"/>
                    <a:pt x="72866" y="139541"/>
                    <a:pt x="92869" y="139541"/>
                  </a:cubicBezTo>
                  <a:cubicBezTo>
                    <a:pt x="107156" y="139541"/>
                    <a:pt x="121444" y="133826"/>
                    <a:pt x="132874" y="124301"/>
                  </a:cubicBezTo>
                  <a:lnTo>
                    <a:pt x="157639" y="151924"/>
                  </a:lnTo>
                  <a:cubicBezTo>
                    <a:pt x="139541" y="168116"/>
                    <a:pt x="116681" y="175736"/>
                    <a:pt x="90011" y="175736"/>
                  </a:cubicBezTo>
                  <a:cubicBezTo>
                    <a:pt x="41434" y="175736"/>
                    <a:pt x="7144" y="142399"/>
                    <a:pt x="7144" y="91916"/>
                  </a:cubicBezTo>
                  <a:cubicBezTo>
                    <a:pt x="7144" y="41434"/>
                    <a:pt x="40481" y="7144"/>
                    <a:pt x="88106" y="7144"/>
                  </a:cubicBezTo>
                  <a:cubicBezTo>
                    <a:pt x="134779" y="8096"/>
                    <a:pt x="166211" y="42386"/>
                    <a:pt x="166211" y="91916"/>
                  </a:cubicBezTo>
                </a:path>
              </a:pathLst>
            </a:custGeom>
            <a:grpFill/>
            <a:ln w="9525" cap="flat">
              <a:noFill/>
              <a:prstDash val="solid"/>
              <a:miter/>
            </a:ln>
          </p:spPr>
          <p:txBody>
            <a:bodyPr rtlCol="0" anchor="ctr"/>
            <a:lstStyle/>
            <a:p>
              <a:endParaRPr lang="en-GB" sz="1801"/>
            </a:p>
          </p:txBody>
        </p:sp>
        <p:sp>
          <p:nvSpPr>
            <p:cNvPr id="10" name="Freeform: Shape 9">
              <a:extLst>
                <a:ext uri="{FF2B5EF4-FFF2-40B4-BE49-F238E27FC236}">
                  <a16:creationId xmlns:a16="http://schemas.microsoft.com/office/drawing/2014/main" id="{14E3D7D5-F74D-43EA-B81A-710A95C6C673}"/>
                </a:ext>
              </a:extLst>
            </p:cNvPr>
            <p:cNvSpPr/>
            <p:nvPr/>
          </p:nvSpPr>
          <p:spPr>
            <a:xfrm>
              <a:off x="10896797" y="6168866"/>
              <a:ext cx="180975" cy="228600"/>
            </a:xfrm>
            <a:custGeom>
              <a:avLst/>
              <a:gdLst>
                <a:gd name="connsiteX0" fmla="*/ 48101 w 180975"/>
                <a:gd name="connsiteY0" fmla="*/ 143351 h 228600"/>
                <a:gd name="connsiteX1" fmla="*/ 89059 w 180975"/>
                <a:gd name="connsiteY1" fmla="*/ 187166 h 228600"/>
                <a:gd name="connsiteX2" fmla="*/ 130016 w 180975"/>
                <a:gd name="connsiteY2" fmla="*/ 143351 h 228600"/>
                <a:gd name="connsiteX3" fmla="*/ 89059 w 180975"/>
                <a:gd name="connsiteY3" fmla="*/ 99536 h 228600"/>
                <a:gd name="connsiteX4" fmla="*/ 48101 w 180975"/>
                <a:gd name="connsiteY4" fmla="*/ 143351 h 228600"/>
                <a:gd name="connsiteX5" fmla="*/ 173831 w 180975"/>
                <a:gd name="connsiteY5" fmla="*/ 143351 h 228600"/>
                <a:gd name="connsiteX6" fmla="*/ 96679 w 180975"/>
                <a:gd name="connsiteY6" fmla="*/ 227171 h 228600"/>
                <a:gd name="connsiteX7" fmla="*/ 49054 w 180975"/>
                <a:gd name="connsiteY7" fmla="*/ 205264 h 228600"/>
                <a:gd name="connsiteX8" fmla="*/ 49054 w 180975"/>
                <a:gd name="connsiteY8" fmla="*/ 222409 h 228600"/>
                <a:gd name="connsiteX9" fmla="*/ 7144 w 180975"/>
                <a:gd name="connsiteY9" fmla="*/ 222409 h 228600"/>
                <a:gd name="connsiteX10" fmla="*/ 7144 w 180975"/>
                <a:gd name="connsiteY10" fmla="*/ 7144 h 228600"/>
                <a:gd name="connsiteX11" fmla="*/ 50006 w 180975"/>
                <a:gd name="connsiteY11" fmla="*/ 7144 h 228600"/>
                <a:gd name="connsiteX12" fmla="*/ 50006 w 180975"/>
                <a:gd name="connsiteY12" fmla="*/ 81439 h 228600"/>
                <a:gd name="connsiteX13" fmla="*/ 96679 w 180975"/>
                <a:gd name="connsiteY13" fmla="*/ 60484 h 228600"/>
                <a:gd name="connsiteX14" fmla="*/ 173831 w 180975"/>
                <a:gd name="connsiteY14" fmla="*/ 14335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48101" y="143351"/>
                  </a:moveTo>
                  <a:cubicBezTo>
                    <a:pt x="48101" y="168116"/>
                    <a:pt x="64294" y="187166"/>
                    <a:pt x="89059" y="187166"/>
                  </a:cubicBezTo>
                  <a:cubicBezTo>
                    <a:pt x="114776" y="187166"/>
                    <a:pt x="130016" y="167164"/>
                    <a:pt x="130016" y="143351"/>
                  </a:cubicBezTo>
                  <a:cubicBezTo>
                    <a:pt x="130016" y="118586"/>
                    <a:pt x="113824" y="99536"/>
                    <a:pt x="89059" y="99536"/>
                  </a:cubicBezTo>
                  <a:cubicBezTo>
                    <a:pt x="64294" y="99536"/>
                    <a:pt x="48101" y="118586"/>
                    <a:pt x="48101" y="143351"/>
                  </a:cubicBezTo>
                  <a:moveTo>
                    <a:pt x="173831" y="143351"/>
                  </a:moveTo>
                  <a:cubicBezTo>
                    <a:pt x="173831" y="190976"/>
                    <a:pt x="140494" y="227171"/>
                    <a:pt x="96679" y="227171"/>
                  </a:cubicBezTo>
                  <a:cubicBezTo>
                    <a:pt x="74771" y="227171"/>
                    <a:pt x="59531" y="218599"/>
                    <a:pt x="49054" y="205264"/>
                  </a:cubicBezTo>
                  <a:lnTo>
                    <a:pt x="49054" y="222409"/>
                  </a:lnTo>
                  <a:lnTo>
                    <a:pt x="7144" y="222409"/>
                  </a:lnTo>
                  <a:lnTo>
                    <a:pt x="7144" y="7144"/>
                  </a:lnTo>
                  <a:lnTo>
                    <a:pt x="50006" y="7144"/>
                  </a:lnTo>
                  <a:lnTo>
                    <a:pt x="50006" y="81439"/>
                  </a:lnTo>
                  <a:cubicBezTo>
                    <a:pt x="60484" y="69056"/>
                    <a:pt x="75724" y="60484"/>
                    <a:pt x="96679" y="60484"/>
                  </a:cubicBezTo>
                  <a:cubicBezTo>
                    <a:pt x="141446" y="59531"/>
                    <a:pt x="173831" y="95726"/>
                    <a:pt x="173831" y="143351"/>
                  </a:cubicBezTo>
                </a:path>
              </a:pathLst>
            </a:custGeom>
            <a:grpFill/>
            <a:ln w="9525" cap="flat">
              <a:noFill/>
              <a:prstDash val="solid"/>
              <a:miter/>
            </a:ln>
          </p:spPr>
          <p:txBody>
            <a:bodyPr rtlCol="0" anchor="ctr"/>
            <a:lstStyle/>
            <a:p>
              <a:endParaRPr lang="en-GB" sz="1801"/>
            </a:p>
          </p:txBody>
        </p:sp>
        <p:sp>
          <p:nvSpPr>
            <p:cNvPr id="11" name="Freeform: Shape 10">
              <a:extLst>
                <a:ext uri="{FF2B5EF4-FFF2-40B4-BE49-F238E27FC236}">
                  <a16:creationId xmlns:a16="http://schemas.microsoft.com/office/drawing/2014/main" id="{358739ED-DD49-4132-9C94-E7E09210E7B5}"/>
                </a:ext>
              </a:extLst>
            </p:cNvPr>
            <p:cNvSpPr/>
            <p:nvPr/>
          </p:nvSpPr>
          <p:spPr>
            <a:xfrm>
              <a:off x="11073009"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2" name="Freeform: Shape 11">
              <a:extLst>
                <a:ext uri="{FF2B5EF4-FFF2-40B4-BE49-F238E27FC236}">
                  <a16:creationId xmlns:a16="http://schemas.microsoft.com/office/drawing/2014/main" id="{8243FA6E-B0CC-4BF0-AA16-382C10DD4564}"/>
                </a:ext>
              </a:extLst>
            </p:cNvPr>
            <p:cNvSpPr/>
            <p:nvPr/>
          </p:nvSpPr>
          <p:spPr>
            <a:xfrm>
              <a:off x="11137779" y="6222141"/>
              <a:ext cx="180975" cy="228600"/>
            </a:xfrm>
            <a:custGeom>
              <a:avLst/>
              <a:gdLst>
                <a:gd name="connsiteX0" fmla="*/ 50959 w 180975"/>
                <a:gd name="connsiteY0" fmla="*/ 90077 h 228600"/>
                <a:gd name="connsiteX1" fmla="*/ 91916 w 180975"/>
                <a:gd name="connsiteY1" fmla="*/ 133892 h 228600"/>
                <a:gd name="connsiteX2" fmla="*/ 132874 w 180975"/>
                <a:gd name="connsiteY2" fmla="*/ 90077 h 228600"/>
                <a:gd name="connsiteX3" fmla="*/ 91916 w 180975"/>
                <a:gd name="connsiteY3" fmla="*/ 46262 h 228600"/>
                <a:gd name="connsiteX4" fmla="*/ 50959 w 180975"/>
                <a:gd name="connsiteY4" fmla="*/ 90077 h 228600"/>
                <a:gd name="connsiteX5" fmla="*/ 131921 w 180975"/>
                <a:gd name="connsiteY5" fmla="*/ 28164 h 228600"/>
                <a:gd name="connsiteX6" fmla="*/ 131921 w 180975"/>
                <a:gd name="connsiteY6" fmla="*/ 11019 h 228600"/>
                <a:gd name="connsiteX7" fmla="*/ 173831 w 180975"/>
                <a:gd name="connsiteY7" fmla="*/ 11019 h 228600"/>
                <a:gd name="connsiteX8" fmla="*/ 173831 w 180975"/>
                <a:gd name="connsiteY8" fmla="*/ 228189 h 228600"/>
                <a:gd name="connsiteX9" fmla="*/ 130969 w 180975"/>
                <a:gd name="connsiteY9" fmla="*/ 228189 h 228600"/>
                <a:gd name="connsiteX10" fmla="*/ 130969 w 180975"/>
                <a:gd name="connsiteY10" fmla="*/ 153894 h 228600"/>
                <a:gd name="connsiteX11" fmla="*/ 84296 w 180975"/>
                <a:gd name="connsiteY11" fmla="*/ 174849 h 228600"/>
                <a:gd name="connsiteX12" fmla="*/ 7144 w 180975"/>
                <a:gd name="connsiteY12" fmla="*/ 91029 h 228600"/>
                <a:gd name="connsiteX13" fmla="*/ 84296 w 180975"/>
                <a:gd name="connsiteY13" fmla="*/ 7209 h 228600"/>
                <a:gd name="connsiteX14" fmla="*/ 131921 w 180975"/>
                <a:gd name="connsiteY14" fmla="*/ 2816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50959" y="90077"/>
                  </a:moveTo>
                  <a:cubicBezTo>
                    <a:pt x="50959" y="114842"/>
                    <a:pt x="67151" y="133892"/>
                    <a:pt x="91916" y="133892"/>
                  </a:cubicBezTo>
                  <a:cubicBezTo>
                    <a:pt x="116681" y="133892"/>
                    <a:pt x="132874" y="114842"/>
                    <a:pt x="132874" y="90077"/>
                  </a:cubicBezTo>
                  <a:cubicBezTo>
                    <a:pt x="132874" y="65312"/>
                    <a:pt x="116681" y="46262"/>
                    <a:pt x="91916" y="46262"/>
                  </a:cubicBezTo>
                  <a:cubicBezTo>
                    <a:pt x="67151" y="46262"/>
                    <a:pt x="50959" y="66264"/>
                    <a:pt x="50959" y="90077"/>
                  </a:cubicBezTo>
                  <a:moveTo>
                    <a:pt x="131921" y="28164"/>
                  </a:moveTo>
                  <a:lnTo>
                    <a:pt x="131921" y="11019"/>
                  </a:lnTo>
                  <a:lnTo>
                    <a:pt x="173831" y="11019"/>
                  </a:lnTo>
                  <a:lnTo>
                    <a:pt x="173831" y="228189"/>
                  </a:lnTo>
                  <a:lnTo>
                    <a:pt x="130969" y="228189"/>
                  </a:lnTo>
                  <a:lnTo>
                    <a:pt x="130969" y="153894"/>
                  </a:lnTo>
                  <a:cubicBezTo>
                    <a:pt x="120491" y="166277"/>
                    <a:pt x="105251" y="174849"/>
                    <a:pt x="84296" y="174849"/>
                  </a:cubicBezTo>
                  <a:cubicBezTo>
                    <a:pt x="40481" y="174849"/>
                    <a:pt x="7144" y="138654"/>
                    <a:pt x="7144" y="91029"/>
                  </a:cubicBezTo>
                  <a:cubicBezTo>
                    <a:pt x="7144" y="43404"/>
                    <a:pt x="40481" y="7209"/>
                    <a:pt x="84296" y="7209"/>
                  </a:cubicBezTo>
                  <a:cubicBezTo>
                    <a:pt x="106204" y="6257"/>
                    <a:pt x="121444" y="15782"/>
                    <a:pt x="131921" y="28164"/>
                  </a:cubicBezTo>
                </a:path>
              </a:pathLst>
            </a:custGeom>
            <a:grpFill/>
            <a:ln w="9525" cap="flat">
              <a:noFill/>
              <a:prstDash val="solid"/>
              <a:miter/>
            </a:ln>
          </p:spPr>
          <p:txBody>
            <a:bodyPr rtlCol="0" anchor="ctr"/>
            <a:lstStyle/>
            <a:p>
              <a:endParaRPr lang="en-GB" sz="1801"/>
            </a:p>
          </p:txBody>
        </p:sp>
        <p:sp>
          <p:nvSpPr>
            <p:cNvPr id="13" name="Freeform: Shape 12">
              <a:extLst>
                <a:ext uri="{FF2B5EF4-FFF2-40B4-BE49-F238E27FC236}">
                  <a16:creationId xmlns:a16="http://schemas.microsoft.com/office/drawing/2014/main" id="{63562805-5F71-4AA6-9A40-053A9633554D}"/>
                </a:ext>
              </a:extLst>
            </p:cNvPr>
            <p:cNvSpPr/>
            <p:nvPr/>
          </p:nvSpPr>
          <p:spPr>
            <a:xfrm>
              <a:off x="11324469" y="6226016"/>
              <a:ext cx="161925" cy="171450"/>
            </a:xfrm>
            <a:custGeom>
              <a:avLst/>
              <a:gdLst>
                <a:gd name="connsiteX0" fmla="*/ 157639 w 161925"/>
                <a:gd name="connsiteY0" fmla="*/ 98584 h 171450"/>
                <a:gd name="connsiteX1" fmla="*/ 82391 w 161925"/>
                <a:gd name="connsiteY1" fmla="*/ 170974 h 171450"/>
                <a:gd name="connsiteX2" fmla="*/ 7144 w 161925"/>
                <a:gd name="connsiteY2" fmla="*/ 98584 h 171450"/>
                <a:gd name="connsiteX3" fmla="*/ 7144 w 161925"/>
                <a:gd name="connsiteY3" fmla="*/ 7144 h 171450"/>
                <a:gd name="connsiteX4" fmla="*/ 50006 w 161925"/>
                <a:gd name="connsiteY4" fmla="*/ 7144 h 171450"/>
                <a:gd name="connsiteX5" fmla="*/ 50006 w 161925"/>
                <a:gd name="connsiteY5" fmla="*/ 94774 h 171450"/>
                <a:gd name="connsiteX6" fmla="*/ 82391 w 161925"/>
                <a:gd name="connsiteY6" fmla="*/ 130969 h 171450"/>
                <a:gd name="connsiteX7" fmla="*/ 114776 w 161925"/>
                <a:gd name="connsiteY7" fmla="*/ 94774 h 171450"/>
                <a:gd name="connsiteX8" fmla="*/ 114776 w 161925"/>
                <a:gd name="connsiteY8" fmla="*/ 7144 h 171450"/>
                <a:gd name="connsiteX9" fmla="*/ 157639 w 161925"/>
                <a:gd name="connsiteY9" fmla="*/ 7144 h 171450"/>
                <a:gd name="connsiteX10" fmla="*/ 157639 w 161925"/>
                <a:gd name="connsiteY10" fmla="*/ 98584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925" h="171450">
                  <a:moveTo>
                    <a:pt x="157639" y="98584"/>
                  </a:moveTo>
                  <a:cubicBezTo>
                    <a:pt x="157639" y="149066"/>
                    <a:pt x="122396" y="170974"/>
                    <a:pt x="82391" y="170974"/>
                  </a:cubicBezTo>
                  <a:cubicBezTo>
                    <a:pt x="42386" y="170974"/>
                    <a:pt x="7144" y="149066"/>
                    <a:pt x="7144" y="98584"/>
                  </a:cubicBezTo>
                  <a:lnTo>
                    <a:pt x="7144" y="7144"/>
                  </a:lnTo>
                  <a:lnTo>
                    <a:pt x="50006" y="7144"/>
                  </a:lnTo>
                  <a:lnTo>
                    <a:pt x="50006" y="94774"/>
                  </a:lnTo>
                  <a:cubicBezTo>
                    <a:pt x="50006" y="120491"/>
                    <a:pt x="64294" y="130969"/>
                    <a:pt x="82391" y="130969"/>
                  </a:cubicBezTo>
                  <a:cubicBezTo>
                    <a:pt x="100489" y="130969"/>
                    <a:pt x="114776" y="120491"/>
                    <a:pt x="114776" y="94774"/>
                  </a:cubicBezTo>
                  <a:lnTo>
                    <a:pt x="114776" y="7144"/>
                  </a:lnTo>
                  <a:lnTo>
                    <a:pt x="157639" y="7144"/>
                  </a:lnTo>
                  <a:lnTo>
                    <a:pt x="157639" y="98584"/>
                  </a:lnTo>
                  <a:close/>
                </a:path>
              </a:pathLst>
            </a:custGeom>
            <a:grpFill/>
            <a:ln w="9525" cap="flat">
              <a:noFill/>
              <a:prstDash val="solid"/>
              <a:miter/>
            </a:ln>
          </p:spPr>
          <p:txBody>
            <a:bodyPr rtlCol="0" anchor="ctr"/>
            <a:lstStyle/>
            <a:p>
              <a:endParaRPr lang="en-GB" sz="1801"/>
            </a:p>
          </p:txBody>
        </p:sp>
        <p:sp>
          <p:nvSpPr>
            <p:cNvPr id="14" name="Freeform: Shape 13">
              <a:extLst>
                <a:ext uri="{FF2B5EF4-FFF2-40B4-BE49-F238E27FC236}">
                  <a16:creationId xmlns:a16="http://schemas.microsoft.com/office/drawing/2014/main" id="{09136ABD-E482-4A1E-8DDC-A68CCB3451CA}"/>
                </a:ext>
              </a:extLst>
            </p:cNvPr>
            <p:cNvSpPr/>
            <p:nvPr/>
          </p:nvSpPr>
          <p:spPr>
            <a:xfrm>
              <a:off x="11486394"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5" name="Freeform: Shape 14">
              <a:extLst>
                <a:ext uri="{FF2B5EF4-FFF2-40B4-BE49-F238E27FC236}">
                  <a16:creationId xmlns:a16="http://schemas.microsoft.com/office/drawing/2014/main" id="{6F5A8555-F06F-4F71-A934-5CAAFE0E98E4}"/>
                </a:ext>
              </a:extLst>
            </p:cNvPr>
            <p:cNvSpPr/>
            <p:nvPr/>
          </p:nvSpPr>
          <p:spPr>
            <a:xfrm>
              <a:off x="11554022" y="6168866"/>
              <a:ext cx="133350" cy="228600"/>
            </a:xfrm>
            <a:custGeom>
              <a:avLst/>
              <a:gdLst>
                <a:gd name="connsiteX0" fmla="*/ 37624 w 133350"/>
                <a:gd name="connsiteY0" fmla="*/ 223361 h 228600"/>
                <a:gd name="connsiteX1" fmla="*/ 37624 w 133350"/>
                <a:gd name="connsiteY1" fmla="*/ 102394 h 228600"/>
                <a:gd name="connsiteX2" fmla="*/ 7144 w 133350"/>
                <a:gd name="connsiteY2" fmla="*/ 102394 h 228600"/>
                <a:gd name="connsiteX3" fmla="*/ 7144 w 133350"/>
                <a:gd name="connsiteY3" fmla="*/ 64294 h 228600"/>
                <a:gd name="connsiteX4" fmla="*/ 37624 w 133350"/>
                <a:gd name="connsiteY4" fmla="*/ 64294 h 228600"/>
                <a:gd name="connsiteX5" fmla="*/ 37624 w 133350"/>
                <a:gd name="connsiteY5" fmla="*/ 7144 h 228600"/>
                <a:gd name="connsiteX6" fmla="*/ 80486 w 133350"/>
                <a:gd name="connsiteY6" fmla="*/ 7144 h 228600"/>
                <a:gd name="connsiteX7" fmla="*/ 80486 w 133350"/>
                <a:gd name="connsiteY7" fmla="*/ 64294 h 228600"/>
                <a:gd name="connsiteX8" fmla="*/ 110966 w 133350"/>
                <a:gd name="connsiteY8" fmla="*/ 64294 h 228600"/>
                <a:gd name="connsiteX9" fmla="*/ 129064 w 133350"/>
                <a:gd name="connsiteY9" fmla="*/ 102394 h 228600"/>
                <a:gd name="connsiteX10" fmla="*/ 80486 w 133350"/>
                <a:gd name="connsiteY10" fmla="*/ 102394 h 228600"/>
                <a:gd name="connsiteX11" fmla="*/ 80486 w 133350"/>
                <a:gd name="connsiteY11" fmla="*/ 22336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350" h="228600">
                  <a:moveTo>
                    <a:pt x="37624" y="223361"/>
                  </a:moveTo>
                  <a:lnTo>
                    <a:pt x="37624" y="102394"/>
                  </a:lnTo>
                  <a:lnTo>
                    <a:pt x="7144" y="102394"/>
                  </a:lnTo>
                  <a:lnTo>
                    <a:pt x="7144" y="64294"/>
                  </a:lnTo>
                  <a:lnTo>
                    <a:pt x="37624" y="64294"/>
                  </a:lnTo>
                  <a:lnTo>
                    <a:pt x="37624" y="7144"/>
                  </a:lnTo>
                  <a:lnTo>
                    <a:pt x="80486" y="7144"/>
                  </a:lnTo>
                  <a:lnTo>
                    <a:pt x="80486" y="64294"/>
                  </a:lnTo>
                  <a:lnTo>
                    <a:pt x="110966" y="64294"/>
                  </a:lnTo>
                  <a:lnTo>
                    <a:pt x="129064" y="102394"/>
                  </a:lnTo>
                  <a:lnTo>
                    <a:pt x="80486" y="102394"/>
                  </a:lnTo>
                  <a:lnTo>
                    <a:pt x="80486" y="223361"/>
                  </a:lnTo>
                  <a:close/>
                </a:path>
              </a:pathLst>
            </a:custGeom>
            <a:grpFill/>
            <a:ln w="9525" cap="flat">
              <a:noFill/>
              <a:prstDash val="solid"/>
              <a:miter/>
            </a:ln>
          </p:spPr>
          <p:txBody>
            <a:bodyPr rtlCol="0" anchor="ctr"/>
            <a:lstStyle/>
            <a:p>
              <a:endParaRPr lang="en-GB" sz="1801"/>
            </a:p>
          </p:txBody>
        </p:sp>
        <p:sp>
          <p:nvSpPr>
            <p:cNvPr id="16" name="Freeform: Shape 15">
              <a:extLst>
                <a:ext uri="{FF2B5EF4-FFF2-40B4-BE49-F238E27FC236}">
                  <a16:creationId xmlns:a16="http://schemas.microsoft.com/office/drawing/2014/main" id="{14CFD803-6ED7-4D47-BC09-58C68FC40F11}"/>
                </a:ext>
              </a:extLst>
            </p:cNvPr>
            <p:cNvSpPr/>
            <p:nvPr/>
          </p:nvSpPr>
          <p:spPr>
            <a:xfrm>
              <a:off x="11643557" y="6226016"/>
              <a:ext cx="190500" cy="228600"/>
            </a:xfrm>
            <a:custGeom>
              <a:avLst/>
              <a:gdLst>
                <a:gd name="connsiteX0" fmla="*/ 71914 w 190500"/>
                <a:gd name="connsiteY0" fmla="*/ 223361 h 228600"/>
                <a:gd name="connsiteX1" fmla="*/ 25241 w 190500"/>
                <a:gd name="connsiteY1" fmla="*/ 223361 h 228600"/>
                <a:gd name="connsiteX2" fmla="*/ 75724 w 190500"/>
                <a:gd name="connsiteY2" fmla="*/ 132874 h 228600"/>
                <a:gd name="connsiteX3" fmla="*/ 7144 w 190500"/>
                <a:gd name="connsiteY3" fmla="*/ 7144 h 228600"/>
                <a:gd name="connsiteX4" fmla="*/ 55721 w 190500"/>
                <a:gd name="connsiteY4" fmla="*/ 7144 h 228600"/>
                <a:gd name="connsiteX5" fmla="*/ 99536 w 190500"/>
                <a:gd name="connsiteY5" fmla="*/ 89059 h 228600"/>
                <a:gd name="connsiteX6" fmla="*/ 142399 w 190500"/>
                <a:gd name="connsiteY6" fmla="*/ 7144 h 228600"/>
                <a:gd name="connsiteX7" fmla="*/ 189071 w 190500"/>
                <a:gd name="connsiteY7" fmla="*/ 714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228600">
                  <a:moveTo>
                    <a:pt x="71914" y="223361"/>
                  </a:moveTo>
                  <a:lnTo>
                    <a:pt x="25241" y="223361"/>
                  </a:lnTo>
                  <a:lnTo>
                    <a:pt x="75724" y="132874"/>
                  </a:lnTo>
                  <a:lnTo>
                    <a:pt x="7144" y="7144"/>
                  </a:lnTo>
                  <a:lnTo>
                    <a:pt x="55721" y="7144"/>
                  </a:lnTo>
                  <a:lnTo>
                    <a:pt x="99536" y="89059"/>
                  </a:lnTo>
                  <a:lnTo>
                    <a:pt x="142399" y="7144"/>
                  </a:lnTo>
                  <a:lnTo>
                    <a:pt x="189071" y="7144"/>
                  </a:lnTo>
                  <a:close/>
                </a:path>
              </a:pathLst>
            </a:custGeom>
            <a:grpFill/>
            <a:ln w="9525" cap="flat">
              <a:noFill/>
              <a:prstDash val="solid"/>
              <a:miter/>
            </a:ln>
          </p:spPr>
          <p:txBody>
            <a:bodyPr rtlCol="0" anchor="ctr"/>
            <a:lstStyle/>
            <a:p>
              <a:endParaRPr lang="en-GB" sz="1801"/>
            </a:p>
          </p:txBody>
        </p:sp>
        <p:sp>
          <p:nvSpPr>
            <p:cNvPr id="17" name="Freeform: Shape 16">
              <a:extLst>
                <a:ext uri="{FF2B5EF4-FFF2-40B4-BE49-F238E27FC236}">
                  <a16:creationId xmlns:a16="http://schemas.microsoft.com/office/drawing/2014/main" id="{46FD47A1-781C-41EB-94DF-7DD7C58D2345}"/>
                </a:ext>
              </a:extLst>
            </p:cNvPr>
            <p:cNvSpPr/>
            <p:nvPr/>
          </p:nvSpPr>
          <p:spPr>
            <a:xfrm>
              <a:off x="10722489" y="6484144"/>
              <a:ext cx="1114425" cy="47625"/>
            </a:xfrm>
            <a:custGeom>
              <a:avLst/>
              <a:gdLst>
                <a:gd name="connsiteX0" fmla="*/ 7144 w 1114425"/>
                <a:gd name="connsiteY0" fmla="*/ 7144 h 47625"/>
                <a:gd name="connsiteX1" fmla="*/ 1110139 w 1114425"/>
                <a:gd name="connsiteY1" fmla="*/ 7144 h 47625"/>
                <a:gd name="connsiteX2" fmla="*/ 1110139 w 1114425"/>
                <a:gd name="connsiteY2" fmla="*/ 45244 h 47625"/>
                <a:gd name="connsiteX3" fmla="*/ 7144 w 1114425"/>
                <a:gd name="connsiteY3" fmla="*/ 45244 h 47625"/>
              </a:gdLst>
              <a:ahLst/>
              <a:cxnLst>
                <a:cxn ang="0">
                  <a:pos x="connsiteX0" y="connsiteY0"/>
                </a:cxn>
                <a:cxn ang="0">
                  <a:pos x="connsiteX1" y="connsiteY1"/>
                </a:cxn>
                <a:cxn ang="0">
                  <a:pos x="connsiteX2" y="connsiteY2"/>
                </a:cxn>
                <a:cxn ang="0">
                  <a:pos x="connsiteX3" y="connsiteY3"/>
                </a:cxn>
              </a:cxnLst>
              <a:rect l="l" t="t" r="r" b="b"/>
              <a:pathLst>
                <a:path w="1114425" h="47625">
                  <a:moveTo>
                    <a:pt x="7144" y="7144"/>
                  </a:moveTo>
                  <a:lnTo>
                    <a:pt x="1110139" y="7144"/>
                  </a:lnTo>
                  <a:lnTo>
                    <a:pt x="1110139" y="45244"/>
                  </a:lnTo>
                  <a:lnTo>
                    <a:pt x="7144" y="45244"/>
                  </a:lnTo>
                  <a:close/>
                </a:path>
              </a:pathLst>
            </a:custGeom>
            <a:grpFill/>
            <a:ln w="9525" cap="flat">
              <a:noFill/>
              <a:prstDash val="solid"/>
              <a:miter/>
            </a:ln>
          </p:spPr>
          <p:txBody>
            <a:bodyPr rtlCol="0" anchor="ctr"/>
            <a:lstStyle/>
            <a:p>
              <a:endParaRPr lang="en-GB" sz="1801"/>
            </a:p>
          </p:txBody>
        </p:sp>
      </p:grpSp>
      <p:sp>
        <p:nvSpPr>
          <p:cNvPr id="18" name="TextBox 17">
            <a:extLst>
              <a:ext uri="{FF2B5EF4-FFF2-40B4-BE49-F238E27FC236}">
                <a16:creationId xmlns:a16="http://schemas.microsoft.com/office/drawing/2014/main" id="{DEA3FF0B-6892-4698-82B6-269EDDE53EE9}"/>
              </a:ext>
            </a:extLst>
          </p:cNvPr>
          <p:cNvSpPr txBox="1"/>
          <p:nvPr userDrawn="1"/>
        </p:nvSpPr>
        <p:spPr>
          <a:xfrm>
            <a:off x="194983" y="3579399"/>
            <a:ext cx="5901017" cy="1028460"/>
          </a:xfrm>
          <a:prstGeom prst="rect">
            <a:avLst/>
          </a:prstGeom>
          <a:noFill/>
        </p:spPr>
        <p:txBody>
          <a:bodyPr wrap="square" rtlCol="0">
            <a:noAutofit/>
          </a:bodyPr>
          <a:lstStyle/>
          <a:p>
            <a:pPr algn="l"/>
            <a:r>
              <a:rPr lang="en-GB" sz="6000">
                <a:solidFill>
                  <a:schemeClr val="accent1"/>
                </a:solidFill>
                <a:latin typeface="+mj-lt"/>
              </a:rPr>
              <a:t>Disclaimer</a:t>
            </a:r>
          </a:p>
        </p:txBody>
      </p:sp>
      <p:sp>
        <p:nvSpPr>
          <p:cNvPr id="19" name="Rectangle 18">
            <a:extLst>
              <a:ext uri="{FF2B5EF4-FFF2-40B4-BE49-F238E27FC236}">
                <a16:creationId xmlns:a16="http://schemas.microsoft.com/office/drawing/2014/main" id="{55A03BC3-2E6B-4667-AF9D-C462FE88A26C}"/>
              </a:ext>
            </a:extLst>
          </p:cNvPr>
          <p:cNvSpPr/>
          <p:nvPr userDrawn="1"/>
        </p:nvSpPr>
        <p:spPr>
          <a:xfrm>
            <a:off x="239245" y="4549019"/>
            <a:ext cx="11619380" cy="1938992"/>
          </a:xfrm>
          <a:prstGeom prst="rect">
            <a:avLst/>
          </a:prstGeom>
        </p:spPr>
        <p:txBody>
          <a:bodyPr wrap="square">
            <a:spAutoFit/>
          </a:bodyPr>
          <a:lstStyle/>
          <a:p>
            <a:pPr>
              <a:spcAft>
                <a:spcPts val="600"/>
              </a:spcAft>
            </a:pPr>
            <a:r>
              <a:rPr lang="en-GB" sz="1000">
                <a:solidFill>
                  <a:schemeClr val="bg1">
                    <a:lumMod val="65000"/>
                  </a:schemeClr>
                </a:solidFill>
              </a:rPr>
              <a:t>This document is confidential to </a:t>
            </a:r>
            <a:r>
              <a:rPr lang="en-GB" sz="1000">
                <a:solidFill>
                  <a:schemeClr val="bg1">
                    <a:lumMod val="65000"/>
                  </a:schemeClr>
                </a:solidFill>
                <a:highlight>
                  <a:srgbClr val="FFFF00"/>
                </a:highlight>
              </a:rPr>
              <a:t>{Client}. </a:t>
            </a:r>
            <a:r>
              <a:rPr lang="en-GB" sz="1000">
                <a:solidFill>
                  <a:schemeClr val="bg1">
                    <a:lumMod val="65000"/>
                  </a:schemeClr>
                </a:solidFill>
              </a:rPr>
              <a:t>Disclosure or circulation of this document, including any of its contents, may only be made to </a:t>
            </a:r>
            <a:r>
              <a:rPr lang="en-GB" sz="1000">
                <a:solidFill>
                  <a:schemeClr val="bg1">
                    <a:lumMod val="65000"/>
                  </a:schemeClr>
                </a:solidFill>
                <a:highlight>
                  <a:srgbClr val="FFFF00"/>
                </a:highlight>
              </a:rPr>
              <a:t>{Client}, </a:t>
            </a:r>
            <a:r>
              <a:rPr lang="en-GB" sz="1000">
                <a:solidFill>
                  <a:schemeClr val="bg1">
                    <a:lumMod val="65000"/>
                  </a:schemeClr>
                </a:solidFill>
              </a:rPr>
              <a:t>its employees who need to have knowledge of this matter and to its nominated media agency. Unauthorised copying, disclosure or circulation of this document (by any company or individual) represents a breach of copyright and confidentiality.  By accepting this document you agree to these terms and to indemnify </a:t>
            </a:r>
            <a:r>
              <a:rPr lang="en-GB" sz="1000" err="1">
                <a:solidFill>
                  <a:schemeClr val="bg1">
                    <a:lumMod val="65000"/>
                  </a:schemeClr>
                </a:solidFill>
              </a:rPr>
              <a:t>Ebiquity</a:t>
            </a:r>
            <a:r>
              <a:rPr lang="en-GB" sz="1000">
                <a:solidFill>
                  <a:schemeClr val="bg1">
                    <a:lumMod val="65000"/>
                  </a:schemeClr>
                </a:solidFill>
              </a:rPr>
              <a:t> if you breach any of these terms. </a:t>
            </a:r>
          </a:p>
          <a:p>
            <a:pPr>
              <a:spcAft>
                <a:spcPts val="600"/>
              </a:spcAft>
            </a:pPr>
            <a:r>
              <a:rPr lang="en-GB" sz="1000" err="1">
                <a:solidFill>
                  <a:schemeClr val="bg1">
                    <a:lumMod val="65000"/>
                  </a:schemeClr>
                </a:solidFill>
              </a:rPr>
              <a:t>Ebiquity’s</a:t>
            </a:r>
            <a:r>
              <a:rPr lang="en-GB" sz="1000">
                <a:solidFill>
                  <a:schemeClr val="bg1">
                    <a:lumMod val="65000"/>
                  </a:schemeClr>
                </a:solidFill>
              </a:rPr>
              <a:t> analysis is compiled exclusively from data supplied by media agencies on behalf of our mutual clients. The data used by </a:t>
            </a:r>
            <a:r>
              <a:rPr lang="en-GB" sz="1000" err="1">
                <a:solidFill>
                  <a:schemeClr val="bg1">
                    <a:lumMod val="65000"/>
                  </a:schemeClr>
                </a:solidFill>
              </a:rPr>
              <a:t>Ebiquity</a:t>
            </a:r>
            <a:r>
              <a:rPr lang="en-GB" sz="1000">
                <a:solidFill>
                  <a:schemeClr val="bg1">
                    <a:lumMod val="65000"/>
                  </a:schemeClr>
                </a:solidFill>
              </a:rPr>
              <a:t> is never sourced directly from the media owner / title / channel. </a:t>
            </a:r>
          </a:p>
          <a:p>
            <a:pPr>
              <a:spcAft>
                <a:spcPts val="600"/>
              </a:spcAft>
            </a:pPr>
            <a:r>
              <a:rPr lang="en-GB" sz="1000" err="1">
                <a:solidFill>
                  <a:schemeClr val="bg1">
                    <a:lumMod val="65000"/>
                  </a:schemeClr>
                </a:solidFill>
              </a:rPr>
              <a:t>Ebiquity’s</a:t>
            </a:r>
            <a:r>
              <a:rPr lang="en-GB" sz="1000">
                <a:solidFill>
                  <a:schemeClr val="bg1">
                    <a:lumMod val="65000"/>
                  </a:schemeClr>
                </a:solidFill>
              </a:rPr>
              <a:t> databases contain its clients’ exit prices.  The exit price is the price paid by a client to its media agency for advertising space and may differ from the price that the media agency paid to the media title / channel for that advertising space. </a:t>
            </a:r>
            <a:r>
              <a:rPr lang="en-GB" sz="1000" err="1">
                <a:solidFill>
                  <a:schemeClr val="bg1">
                    <a:lumMod val="65000"/>
                  </a:schemeClr>
                </a:solidFill>
              </a:rPr>
              <a:t>Ebiquity</a:t>
            </a:r>
            <a:r>
              <a:rPr lang="en-GB" sz="1000">
                <a:solidFill>
                  <a:schemeClr val="bg1">
                    <a:lumMod val="65000"/>
                  </a:schemeClr>
                </a:solidFill>
              </a:rPr>
              <a:t> uses its clients’ exit prices to calculate its pool ‘norm’ prices, using </a:t>
            </a:r>
            <a:r>
              <a:rPr lang="en-GB" sz="1000" err="1">
                <a:solidFill>
                  <a:schemeClr val="bg1">
                    <a:lumMod val="65000"/>
                  </a:schemeClr>
                </a:solidFill>
              </a:rPr>
              <a:t>Ebiquity’s</a:t>
            </a:r>
            <a:r>
              <a:rPr lang="en-GB" sz="1000">
                <a:solidFill>
                  <a:schemeClr val="bg1">
                    <a:lumMod val="65000"/>
                  </a:schemeClr>
                </a:solidFill>
              </a:rPr>
              <a:t> own proprietary methodology. The pool ‘norm’ price may differ from the actual average price paid across the whole market, in any individual media title / channel, for any given period. </a:t>
            </a:r>
            <a:r>
              <a:rPr lang="en-GB" sz="1000" err="1">
                <a:solidFill>
                  <a:schemeClr val="bg1">
                    <a:lumMod val="65000"/>
                  </a:schemeClr>
                </a:solidFill>
              </a:rPr>
              <a:t>Ebiquity’s</a:t>
            </a:r>
            <a:r>
              <a:rPr lang="en-GB" sz="1000">
                <a:solidFill>
                  <a:schemeClr val="bg1">
                    <a:lumMod val="65000"/>
                  </a:schemeClr>
                </a:solidFill>
              </a:rPr>
              <a:t> databases may represent, for each media title / channel, a different proportion of that media title / channel’s total advertising space. </a:t>
            </a:r>
            <a:br>
              <a:rPr lang="en-GB" sz="1000">
                <a:solidFill>
                  <a:schemeClr val="bg1">
                    <a:lumMod val="65000"/>
                  </a:schemeClr>
                </a:solidFill>
              </a:rPr>
            </a:br>
            <a:r>
              <a:rPr lang="en-GB" sz="1000">
                <a:solidFill>
                  <a:schemeClr val="bg1">
                    <a:lumMod val="65000"/>
                  </a:schemeClr>
                </a:solidFill>
              </a:rPr>
              <a:t>The results contained in </a:t>
            </a:r>
            <a:r>
              <a:rPr lang="en-GB" sz="1000" err="1">
                <a:solidFill>
                  <a:schemeClr val="bg1">
                    <a:lumMod val="65000"/>
                  </a:schemeClr>
                </a:solidFill>
              </a:rPr>
              <a:t>Ebiquity’s</a:t>
            </a:r>
            <a:r>
              <a:rPr lang="en-GB" sz="1000">
                <a:solidFill>
                  <a:schemeClr val="bg1">
                    <a:lumMod val="65000"/>
                  </a:schemeClr>
                </a:solidFill>
              </a:rPr>
              <a:t> databases change over time, as new data is added to them. </a:t>
            </a:r>
            <a:r>
              <a:rPr lang="en-GB" sz="1000" err="1">
                <a:solidFill>
                  <a:schemeClr val="bg1">
                    <a:lumMod val="65000"/>
                  </a:schemeClr>
                </a:solidFill>
              </a:rPr>
              <a:t>Ebiquity</a:t>
            </a:r>
            <a:r>
              <a:rPr lang="en-GB" sz="1000">
                <a:solidFill>
                  <a:schemeClr val="bg1">
                    <a:lumMod val="65000"/>
                  </a:schemeClr>
                </a:solidFill>
              </a:rPr>
              <a:t> undertakes no duty to notify or inform its clients as these databases change over time nor to update any work previously performed by it in light of such revisions to its databases. </a:t>
            </a:r>
          </a:p>
        </p:txBody>
      </p:sp>
    </p:spTree>
    <p:extLst>
      <p:ext uri="{BB962C8B-B14F-4D97-AF65-F5344CB8AC3E}">
        <p14:creationId xmlns:p14="http://schemas.microsoft.com/office/powerpoint/2010/main" val="22324653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91DB481-CE8D-45ED-B40A-369A4DE7F0F8}"/>
              </a:ext>
            </a:extLst>
          </p:cNvPr>
          <p:cNvSpPr>
            <a:spLocks noGrp="1"/>
          </p:cNvSpPr>
          <p:nvPr>
            <p:ph type="body" idx="1"/>
          </p:nvPr>
        </p:nvSpPr>
        <p:spPr>
          <a:xfrm>
            <a:off x="334010" y="859735"/>
            <a:ext cx="11523028" cy="5262769"/>
          </a:xfrm>
        </p:spPr>
        <p:txBody>
          <a:bodyPr anchor="ctr" anchorCtr="0">
            <a:normAutofit/>
          </a:bodyPr>
          <a:lstStyle>
            <a:lvl1pPr marL="360372" indent="-360372">
              <a:buFont typeface="+mj-lt"/>
              <a:buAutoNum type="arabicPeriod"/>
              <a:defRPr sz="2800">
                <a:solidFill>
                  <a:schemeClr val="accent1"/>
                </a:solidFill>
                <a:latin typeface="+mn-lt"/>
              </a:defRPr>
            </a:lvl1pPr>
            <a:lvl2pPr marL="457211" indent="0">
              <a:buNone/>
              <a:defRPr sz="2000">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en-US"/>
              <a:t>Edit Master text styles</a:t>
            </a:r>
          </a:p>
        </p:txBody>
      </p:sp>
      <p:sp>
        <p:nvSpPr>
          <p:cNvPr id="11" name="Title 20">
            <a:extLst>
              <a:ext uri="{FF2B5EF4-FFF2-40B4-BE49-F238E27FC236}">
                <a16:creationId xmlns:a16="http://schemas.microsoft.com/office/drawing/2014/main" id="{987D88F6-C8EF-4D12-9957-71C88CDE9F89}"/>
              </a:ext>
            </a:extLst>
          </p:cNvPr>
          <p:cNvSpPr>
            <a:spLocks noGrp="1"/>
          </p:cNvSpPr>
          <p:nvPr>
            <p:ph type="title" hasCustomPrompt="1"/>
          </p:nvPr>
        </p:nvSpPr>
        <p:spPr>
          <a:xfrm>
            <a:off x="335279" y="400464"/>
            <a:ext cx="11498766" cy="364712"/>
          </a:xfrm>
        </p:spPr>
        <p:txBody>
          <a:bodyPr anchor="t" anchorCtr="0"/>
          <a:lstStyle>
            <a:lvl1pPr>
              <a:defRPr sz="2000" b="0">
                <a:solidFill>
                  <a:schemeClr val="accent1"/>
                </a:solidFill>
                <a:latin typeface="+mj-lt"/>
              </a:defRPr>
            </a:lvl1pPr>
          </a:lstStyle>
          <a:p>
            <a:r>
              <a:rPr lang="en-US"/>
              <a:t>CLICK TO EDIT MASTER TITLE STYLE</a:t>
            </a:r>
            <a:endParaRPr lang="en-GB"/>
          </a:p>
        </p:txBody>
      </p:sp>
    </p:spTree>
    <p:extLst>
      <p:ext uri="{BB962C8B-B14F-4D97-AF65-F5344CB8AC3E}">
        <p14:creationId xmlns:p14="http://schemas.microsoft.com/office/powerpoint/2010/main" val="24326747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genda -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53D2BF3-EC07-4FE1-A494-3C2757156442}"/>
              </a:ext>
            </a:extLst>
          </p:cNvPr>
          <p:cNvSpPr/>
          <p:nvPr userDrawn="1"/>
        </p:nvSpPr>
        <p:spPr>
          <a:xfrm>
            <a:off x="3235" y="0"/>
            <a:ext cx="12188765" cy="612250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 Placeholder 2">
            <a:extLst>
              <a:ext uri="{FF2B5EF4-FFF2-40B4-BE49-F238E27FC236}">
                <a16:creationId xmlns:a16="http://schemas.microsoft.com/office/drawing/2014/main" id="{D91DB481-CE8D-45ED-B40A-369A4DE7F0F8}"/>
              </a:ext>
            </a:extLst>
          </p:cNvPr>
          <p:cNvSpPr>
            <a:spLocks noGrp="1"/>
          </p:cNvSpPr>
          <p:nvPr>
            <p:ph type="body" idx="1"/>
          </p:nvPr>
        </p:nvSpPr>
        <p:spPr>
          <a:xfrm>
            <a:off x="334010" y="859735"/>
            <a:ext cx="11523028" cy="5262769"/>
          </a:xfrm>
        </p:spPr>
        <p:txBody>
          <a:bodyPr anchor="ctr" anchorCtr="0">
            <a:normAutofit/>
          </a:bodyPr>
          <a:lstStyle>
            <a:lvl1pPr marL="360372" indent="-360372">
              <a:buFont typeface="+mj-lt"/>
              <a:buAutoNum type="arabicPeriod"/>
              <a:defRPr sz="2800">
                <a:solidFill>
                  <a:schemeClr val="bg1"/>
                </a:solidFill>
                <a:latin typeface="+mn-lt"/>
              </a:defRPr>
            </a:lvl1pPr>
            <a:lvl2pPr marL="457211" indent="0">
              <a:buNone/>
              <a:defRPr sz="2000">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en-US"/>
              <a:t>Edit Master text styles</a:t>
            </a:r>
          </a:p>
        </p:txBody>
      </p:sp>
      <p:sp>
        <p:nvSpPr>
          <p:cNvPr id="11" name="Title 20">
            <a:extLst>
              <a:ext uri="{FF2B5EF4-FFF2-40B4-BE49-F238E27FC236}">
                <a16:creationId xmlns:a16="http://schemas.microsoft.com/office/drawing/2014/main" id="{987D88F6-C8EF-4D12-9957-71C88CDE9F89}"/>
              </a:ext>
            </a:extLst>
          </p:cNvPr>
          <p:cNvSpPr>
            <a:spLocks noGrp="1"/>
          </p:cNvSpPr>
          <p:nvPr>
            <p:ph type="title" hasCustomPrompt="1"/>
          </p:nvPr>
        </p:nvSpPr>
        <p:spPr>
          <a:xfrm>
            <a:off x="335279" y="400464"/>
            <a:ext cx="11498766" cy="364712"/>
          </a:xfrm>
        </p:spPr>
        <p:txBody>
          <a:bodyPr anchor="t" anchorCtr="0"/>
          <a:lstStyle>
            <a:lvl1pPr>
              <a:defRPr sz="2000" b="0">
                <a:solidFill>
                  <a:schemeClr val="bg1"/>
                </a:solidFill>
                <a:latin typeface="+mj-lt"/>
              </a:defRPr>
            </a:lvl1pPr>
          </a:lstStyle>
          <a:p>
            <a:r>
              <a:rPr lang="en-US"/>
              <a:t>CLICK TO EDIT MASTER TITLE STYLE</a:t>
            </a:r>
            <a:endParaRPr lang="en-GB"/>
          </a:p>
        </p:txBody>
      </p:sp>
    </p:spTree>
    <p:extLst>
      <p:ext uri="{BB962C8B-B14F-4D97-AF65-F5344CB8AC3E}">
        <p14:creationId xmlns:p14="http://schemas.microsoft.com/office/powerpoint/2010/main" val="418580270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vider - White">
    <p:spTree>
      <p:nvGrpSpPr>
        <p:cNvPr id="1" name=""/>
        <p:cNvGrpSpPr/>
        <p:nvPr/>
      </p:nvGrpSpPr>
      <p:grpSpPr>
        <a:xfrm>
          <a:off x="0" y="0"/>
          <a:ext cx="0" cy="0"/>
          <a:chOff x="0" y="0"/>
          <a:chExt cx="0" cy="0"/>
        </a:xfrm>
      </p:grpSpPr>
      <p:sp>
        <p:nvSpPr>
          <p:cNvPr id="3" name="Text Placeholder 4">
            <a:extLst>
              <a:ext uri="{FF2B5EF4-FFF2-40B4-BE49-F238E27FC236}">
                <a16:creationId xmlns:a16="http://schemas.microsoft.com/office/drawing/2014/main" id="{9612052E-AF3B-424C-9F24-5BDC437F4E36}"/>
              </a:ext>
            </a:extLst>
          </p:cNvPr>
          <p:cNvSpPr>
            <a:spLocks noGrp="1"/>
          </p:cNvSpPr>
          <p:nvPr>
            <p:ph type="body" sz="quarter" idx="11"/>
          </p:nvPr>
        </p:nvSpPr>
        <p:spPr>
          <a:xfrm>
            <a:off x="334964" y="2476500"/>
            <a:ext cx="11522075" cy="952500"/>
          </a:xfrm>
        </p:spPr>
        <p:txBody>
          <a:bodyPr anchor="ctr" anchorCtr="1">
            <a:normAutofit/>
          </a:bodyPr>
          <a:lstStyle>
            <a:lvl1pPr marL="0" indent="0">
              <a:buNone/>
              <a:defRPr sz="4000" b="0">
                <a:solidFill>
                  <a:schemeClr val="accent1"/>
                </a:solidFill>
                <a:latin typeface="+mj-lt"/>
              </a:defRPr>
            </a:lvl1pPr>
            <a:lvl2pPr marL="457211" indent="0">
              <a:buNone/>
              <a:defRPr/>
            </a:lvl2pPr>
            <a:lvl3pPr marL="914423" indent="0">
              <a:buNone/>
              <a:defRPr/>
            </a:lvl3pPr>
            <a:lvl4pPr marL="1371634" indent="0">
              <a:buNone/>
              <a:defRPr/>
            </a:lvl4pPr>
            <a:lvl5pPr marL="1828846" indent="0">
              <a:buNone/>
              <a:defRPr/>
            </a:lvl5pPr>
          </a:lstStyle>
          <a:p>
            <a:pPr lvl="0"/>
            <a:r>
              <a:rPr lang="en-US"/>
              <a:t>Edit Master text styles</a:t>
            </a:r>
            <a:endParaRPr lang="en-GB"/>
          </a:p>
        </p:txBody>
      </p:sp>
    </p:spTree>
    <p:extLst>
      <p:ext uri="{BB962C8B-B14F-4D97-AF65-F5344CB8AC3E}">
        <p14:creationId xmlns:p14="http://schemas.microsoft.com/office/powerpoint/2010/main" val="26168789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vider - Blu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3D381B3-87D5-48E5-82BB-7CD08E7AA6E8}"/>
              </a:ext>
            </a:extLst>
          </p:cNvPr>
          <p:cNvSpPr/>
          <p:nvPr userDrawn="1"/>
        </p:nvSpPr>
        <p:spPr>
          <a:xfrm>
            <a:off x="3235" y="0"/>
            <a:ext cx="12188765" cy="612250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Placeholder 4">
            <a:extLst>
              <a:ext uri="{FF2B5EF4-FFF2-40B4-BE49-F238E27FC236}">
                <a16:creationId xmlns:a16="http://schemas.microsoft.com/office/drawing/2014/main" id="{9612052E-AF3B-424C-9F24-5BDC437F4E36}"/>
              </a:ext>
            </a:extLst>
          </p:cNvPr>
          <p:cNvSpPr>
            <a:spLocks noGrp="1"/>
          </p:cNvSpPr>
          <p:nvPr>
            <p:ph type="body" sz="quarter" idx="11"/>
          </p:nvPr>
        </p:nvSpPr>
        <p:spPr>
          <a:xfrm>
            <a:off x="334964" y="2476500"/>
            <a:ext cx="11522075" cy="952500"/>
          </a:xfrm>
        </p:spPr>
        <p:txBody>
          <a:bodyPr anchor="ctr" anchorCtr="1">
            <a:normAutofit/>
          </a:bodyPr>
          <a:lstStyle>
            <a:lvl1pPr marL="0" indent="0">
              <a:buNone/>
              <a:defRPr sz="4000" b="0">
                <a:solidFill>
                  <a:schemeClr val="bg1"/>
                </a:solidFill>
                <a:latin typeface="+mj-lt"/>
              </a:defRPr>
            </a:lvl1pPr>
            <a:lvl2pPr marL="457211" indent="0">
              <a:buNone/>
              <a:defRPr/>
            </a:lvl2pPr>
            <a:lvl3pPr marL="914423" indent="0">
              <a:buNone/>
              <a:defRPr/>
            </a:lvl3pPr>
            <a:lvl4pPr marL="1371634" indent="0">
              <a:buNone/>
              <a:defRPr/>
            </a:lvl4pPr>
            <a:lvl5pPr marL="1828846" indent="0">
              <a:buNone/>
              <a:defRPr/>
            </a:lvl5pPr>
          </a:lstStyle>
          <a:p>
            <a:pPr lvl="0"/>
            <a:r>
              <a:rPr lang="en-US"/>
              <a:t>Edit Master text styles</a:t>
            </a:r>
            <a:endParaRPr lang="en-GB"/>
          </a:p>
        </p:txBody>
      </p:sp>
    </p:spTree>
    <p:extLst>
      <p:ext uri="{BB962C8B-B14F-4D97-AF65-F5344CB8AC3E}">
        <p14:creationId xmlns:p14="http://schemas.microsoft.com/office/powerpoint/2010/main" val="12346400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3D381B3-87D5-48E5-82BB-7CD08E7AA6E8}"/>
              </a:ext>
            </a:extLst>
          </p:cNvPr>
          <p:cNvSpPr/>
          <p:nvPr userDrawn="1"/>
        </p:nvSpPr>
        <p:spPr>
          <a:xfrm>
            <a:off x="3235" y="0"/>
            <a:ext cx="12188765" cy="612250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userDrawn="1"/>
        </p:nvSpPr>
        <p:spPr>
          <a:xfrm>
            <a:off x="4630888" y="2564939"/>
            <a:ext cx="2930226" cy="707886"/>
          </a:xfrm>
          <a:prstGeom prst="rect">
            <a:avLst/>
          </a:prstGeom>
        </p:spPr>
        <p:txBody>
          <a:bodyPr wrap="none">
            <a:spAutoFit/>
          </a:bodyPr>
          <a:lstStyle/>
          <a:p>
            <a:pPr lvl="0"/>
            <a:r>
              <a:rPr lang="en-US" sz="4000">
                <a:solidFill>
                  <a:schemeClr val="bg1"/>
                </a:solidFill>
                <a:latin typeface="+mj-lt"/>
              </a:rPr>
              <a:t>Questions?</a:t>
            </a:r>
            <a:endParaRPr lang="en-GB" sz="4000">
              <a:solidFill>
                <a:schemeClr val="bg1"/>
              </a:solidFill>
              <a:latin typeface="+mj-lt"/>
            </a:endParaRPr>
          </a:p>
        </p:txBody>
      </p:sp>
    </p:spTree>
    <p:extLst>
      <p:ext uri="{BB962C8B-B14F-4D97-AF65-F5344CB8AC3E}">
        <p14:creationId xmlns:p14="http://schemas.microsoft.com/office/powerpoint/2010/main" val="20630844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3D381B3-87D5-48E5-82BB-7CD08E7AA6E8}"/>
              </a:ext>
            </a:extLst>
          </p:cNvPr>
          <p:cNvSpPr/>
          <p:nvPr userDrawn="1"/>
        </p:nvSpPr>
        <p:spPr>
          <a:xfrm>
            <a:off x="0" y="-323699"/>
            <a:ext cx="12188765" cy="718169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15AE8859-4702-4AAD-813D-3F0359F2FAE0}"/>
              </a:ext>
            </a:extLst>
          </p:cNvPr>
          <p:cNvSpPr txBox="1"/>
          <p:nvPr userDrawn="1"/>
        </p:nvSpPr>
        <p:spPr>
          <a:xfrm>
            <a:off x="580377" y="2617151"/>
            <a:ext cx="9067344" cy="2271499"/>
          </a:xfrm>
          <a:prstGeom prst="rect">
            <a:avLst/>
          </a:prstGeom>
          <a:noFill/>
        </p:spPr>
        <p:txBody>
          <a:bodyPr wrap="square" rtlCol="0">
            <a:noAutofit/>
          </a:bodyPr>
          <a:lstStyle/>
          <a:p>
            <a:pPr algn="l"/>
            <a:r>
              <a:rPr lang="en-GB" sz="1600" u="sng" kern="0" spc="-60">
                <a:solidFill>
                  <a:schemeClr val="bg1"/>
                </a:solidFill>
                <a:latin typeface="+mj-lt"/>
              </a:rPr>
              <a:t>About Ebiquity </a:t>
            </a:r>
            <a:br>
              <a:rPr lang="en-GB" sz="1600" u="sng" kern="0" spc="-60">
                <a:solidFill>
                  <a:schemeClr val="bg1"/>
                </a:solidFill>
                <a:latin typeface="+mn-lt"/>
              </a:rPr>
            </a:br>
            <a:br>
              <a:rPr lang="en-GB" sz="1600" kern="0" spc="-60">
                <a:solidFill>
                  <a:schemeClr val="bg1"/>
                </a:solidFill>
                <a:latin typeface="+mn-lt"/>
              </a:rPr>
            </a:br>
            <a:r>
              <a:rPr lang="en-GB" sz="1600" kern="0" spc="-60">
                <a:solidFill>
                  <a:schemeClr val="bg1"/>
                </a:solidFill>
                <a:latin typeface="+mn-lt"/>
              </a:rPr>
              <a:t>We are a leading</a:t>
            </a:r>
            <a:r>
              <a:rPr lang="en-GB" sz="1600" kern="0" spc="-60" baseline="0">
                <a:solidFill>
                  <a:schemeClr val="accent3"/>
                </a:solidFill>
                <a:latin typeface="+mn-lt"/>
              </a:rPr>
              <a:t> </a:t>
            </a:r>
            <a:r>
              <a:rPr lang="en-GB" sz="1600" kern="0" spc="-60" baseline="0">
                <a:solidFill>
                  <a:schemeClr val="accent2"/>
                </a:solidFill>
                <a:latin typeface="+mn-lt"/>
              </a:rPr>
              <a:t>i</a:t>
            </a:r>
            <a:r>
              <a:rPr lang="en-GB" sz="1600" kern="0" spc="-60">
                <a:solidFill>
                  <a:schemeClr val="accent2"/>
                </a:solidFill>
                <a:latin typeface="+mn-lt"/>
              </a:rPr>
              <a:t>ndependent </a:t>
            </a:r>
            <a:r>
              <a:rPr lang="en-GB" sz="1600" kern="0" spc="-60">
                <a:solidFill>
                  <a:schemeClr val="bg1"/>
                </a:solidFill>
                <a:latin typeface="+mn-lt"/>
              </a:rPr>
              <a:t>marketing</a:t>
            </a:r>
            <a:r>
              <a:rPr lang="en-GB" sz="1600" kern="0" spc="-60" baseline="0">
                <a:solidFill>
                  <a:schemeClr val="bg1"/>
                </a:solidFill>
                <a:latin typeface="+mn-lt"/>
              </a:rPr>
              <a:t> </a:t>
            </a:r>
            <a:r>
              <a:rPr lang="en-GB" sz="1600" kern="0" spc="-60">
                <a:solidFill>
                  <a:schemeClr val="bg1"/>
                </a:solidFill>
                <a:latin typeface="+mn-lt"/>
              </a:rPr>
              <a:t>and media consultancy</a:t>
            </a:r>
          </a:p>
          <a:p>
            <a:pPr algn="l"/>
            <a:endParaRPr lang="en-GB" sz="1600" kern="0" spc="-60">
              <a:solidFill>
                <a:schemeClr val="bg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0" spc="-60">
                <a:solidFill>
                  <a:schemeClr val="bg1"/>
                </a:solidFill>
                <a:latin typeface="+mn-lt"/>
                <a:ea typeface="+mn-ea"/>
                <a:cs typeface="+mn-cs"/>
              </a:rPr>
              <a:t>Our focus is on helping brands make better informed marketing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0" spc="-60">
                <a:solidFill>
                  <a:schemeClr val="bg1"/>
                </a:solidFill>
                <a:latin typeface="+mn-lt"/>
                <a:ea typeface="+mn-ea"/>
                <a:cs typeface="+mn-cs"/>
              </a:rPr>
              <a:t>investment decisions</a:t>
            </a:r>
          </a:p>
          <a:p>
            <a:pPr algn="l"/>
            <a:endParaRPr lang="en-GB" sz="3200" kern="0" spc="-60">
              <a:solidFill>
                <a:schemeClr val="bg1"/>
              </a:solidFill>
              <a:latin typeface="+mj-lt"/>
            </a:endParaRPr>
          </a:p>
        </p:txBody>
      </p:sp>
      <p:pic>
        <p:nvPicPr>
          <p:cNvPr id="20" name="Picture 19" descr="A close up of a logo&#10;&#10;Description generated with very high confidence">
            <a:hlinkClick r:id="rId2"/>
            <a:extLst>
              <a:ext uri="{FF2B5EF4-FFF2-40B4-BE49-F238E27FC236}">
                <a16:creationId xmlns:a16="http://schemas.microsoft.com/office/drawing/2014/main" id="{E0EB6B94-AEAB-43F0-A8C3-E22495EFCAF3}"/>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69028"/>
          <a:stretch/>
        </p:blipFill>
        <p:spPr>
          <a:xfrm>
            <a:off x="5176828" y="5656039"/>
            <a:ext cx="489919" cy="386439"/>
          </a:xfrm>
          <a:prstGeom prst="rect">
            <a:avLst/>
          </a:prstGeom>
        </p:spPr>
      </p:pic>
      <p:pic>
        <p:nvPicPr>
          <p:cNvPr id="27" name="Graphic 26">
            <a:hlinkClick r:id="rId4"/>
            <a:extLst>
              <a:ext uri="{FF2B5EF4-FFF2-40B4-BE49-F238E27FC236}">
                <a16:creationId xmlns:a16="http://schemas.microsoft.com/office/drawing/2014/main" id="{7DCD04C7-C84B-4B90-A626-5D6FA1136D2A}"/>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434444" y="5705731"/>
            <a:ext cx="483331" cy="336747"/>
          </a:xfrm>
          <a:prstGeom prst="rect">
            <a:avLst/>
          </a:prstGeom>
        </p:spPr>
      </p:pic>
      <p:pic>
        <p:nvPicPr>
          <p:cNvPr id="28" name="Graphic 27">
            <a:hlinkClick r:id="rId7"/>
            <a:extLst>
              <a:ext uri="{FF2B5EF4-FFF2-40B4-BE49-F238E27FC236}">
                <a16:creationId xmlns:a16="http://schemas.microsoft.com/office/drawing/2014/main" id="{02C82D33-2281-40CC-A28F-B07078E33BE2}"/>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5828306" y="5692826"/>
            <a:ext cx="444579" cy="360998"/>
          </a:xfrm>
          <a:prstGeom prst="rect">
            <a:avLst/>
          </a:prstGeom>
        </p:spPr>
      </p:pic>
      <p:sp>
        <p:nvSpPr>
          <p:cNvPr id="18" name="TextBox 17">
            <a:extLst>
              <a:ext uri="{FF2B5EF4-FFF2-40B4-BE49-F238E27FC236}">
                <a16:creationId xmlns:a16="http://schemas.microsoft.com/office/drawing/2014/main" id="{15AE8859-4702-4AAD-813D-3F0359F2FAE0}"/>
              </a:ext>
            </a:extLst>
          </p:cNvPr>
          <p:cNvSpPr txBox="1"/>
          <p:nvPr userDrawn="1"/>
        </p:nvSpPr>
        <p:spPr>
          <a:xfrm>
            <a:off x="580377" y="1551706"/>
            <a:ext cx="9067344" cy="827190"/>
          </a:xfrm>
          <a:prstGeom prst="rect">
            <a:avLst/>
          </a:prstGeom>
          <a:noFill/>
        </p:spPr>
        <p:txBody>
          <a:bodyPr wrap="square" rtlCol="0">
            <a:noAutofit/>
          </a:bodyPr>
          <a:lstStyle/>
          <a:p>
            <a:pPr algn="l"/>
            <a:r>
              <a:rPr lang="en-GB" sz="3200" kern="0" spc="-60">
                <a:solidFill>
                  <a:schemeClr val="bg1"/>
                </a:solidFill>
                <a:latin typeface="+mj-lt"/>
              </a:rPr>
              <a:t>Thank</a:t>
            </a:r>
            <a:r>
              <a:rPr lang="en-GB" sz="3200" kern="0" spc="-60" baseline="0">
                <a:solidFill>
                  <a:schemeClr val="bg1"/>
                </a:solidFill>
                <a:latin typeface="+mj-lt"/>
              </a:rPr>
              <a:t> you for your time.</a:t>
            </a:r>
            <a:endParaRPr lang="en-GB" sz="3200" kern="0" spc="-60">
              <a:solidFill>
                <a:schemeClr val="bg1"/>
              </a:solidFill>
              <a:latin typeface="+mj-lt"/>
            </a:endParaRPr>
          </a:p>
        </p:txBody>
      </p:sp>
      <p:grpSp>
        <p:nvGrpSpPr>
          <p:cNvPr id="8" name="Graphic 7">
            <a:extLst>
              <a:ext uri="{FF2B5EF4-FFF2-40B4-BE49-F238E27FC236}">
                <a16:creationId xmlns:a16="http://schemas.microsoft.com/office/drawing/2014/main" id="{85F821CF-C46F-43E2-A6E8-3868A91E1FF8}"/>
              </a:ext>
            </a:extLst>
          </p:cNvPr>
          <p:cNvGrpSpPr/>
          <p:nvPr userDrawn="1"/>
        </p:nvGrpSpPr>
        <p:grpSpPr>
          <a:xfrm>
            <a:off x="681666" y="431808"/>
            <a:ext cx="2337216" cy="805937"/>
            <a:chOff x="10729633" y="6153150"/>
            <a:chExt cx="1104900" cy="381000"/>
          </a:xfrm>
          <a:solidFill>
            <a:schemeClr val="bg1"/>
          </a:solidFill>
        </p:grpSpPr>
        <p:sp>
          <p:nvSpPr>
            <p:cNvPr id="9" name="Freeform: Shape 8">
              <a:extLst>
                <a:ext uri="{FF2B5EF4-FFF2-40B4-BE49-F238E27FC236}">
                  <a16:creationId xmlns:a16="http://schemas.microsoft.com/office/drawing/2014/main" id="{714CCC9A-B9E6-4CF3-A0F9-80C1CFF2D464}"/>
                </a:ext>
              </a:extLst>
            </p:cNvPr>
            <p:cNvSpPr/>
            <p:nvPr/>
          </p:nvSpPr>
          <p:spPr>
            <a:xfrm>
              <a:off x="10721537" y="6220301"/>
              <a:ext cx="171450" cy="180975"/>
            </a:xfrm>
            <a:custGeom>
              <a:avLst/>
              <a:gdLst>
                <a:gd name="connsiteX0" fmla="*/ 52864 w 171450"/>
                <a:gd name="connsiteY0" fmla="*/ 77629 h 180975"/>
                <a:gd name="connsiteX1" fmla="*/ 123349 w 171450"/>
                <a:gd name="connsiteY1" fmla="*/ 77629 h 180975"/>
                <a:gd name="connsiteX2" fmla="*/ 89059 w 171450"/>
                <a:gd name="connsiteY2" fmla="*/ 45244 h 180975"/>
                <a:gd name="connsiteX3" fmla="*/ 52864 w 171450"/>
                <a:gd name="connsiteY3" fmla="*/ 77629 h 180975"/>
                <a:gd name="connsiteX4" fmla="*/ 166211 w 171450"/>
                <a:gd name="connsiteY4" fmla="*/ 91916 h 180975"/>
                <a:gd name="connsiteX5" fmla="*/ 165259 w 171450"/>
                <a:gd name="connsiteY5" fmla="*/ 106204 h 180975"/>
                <a:gd name="connsiteX6" fmla="*/ 51911 w 171450"/>
                <a:gd name="connsiteY6" fmla="*/ 106204 h 180975"/>
                <a:gd name="connsiteX7" fmla="*/ 92869 w 171450"/>
                <a:gd name="connsiteY7" fmla="*/ 139541 h 180975"/>
                <a:gd name="connsiteX8" fmla="*/ 132874 w 171450"/>
                <a:gd name="connsiteY8" fmla="*/ 124301 h 180975"/>
                <a:gd name="connsiteX9" fmla="*/ 157639 w 171450"/>
                <a:gd name="connsiteY9" fmla="*/ 151924 h 180975"/>
                <a:gd name="connsiteX10" fmla="*/ 90011 w 171450"/>
                <a:gd name="connsiteY10" fmla="*/ 175736 h 180975"/>
                <a:gd name="connsiteX11" fmla="*/ 7144 w 171450"/>
                <a:gd name="connsiteY11" fmla="*/ 91916 h 180975"/>
                <a:gd name="connsiteX12" fmla="*/ 88106 w 171450"/>
                <a:gd name="connsiteY12" fmla="*/ 7144 h 180975"/>
                <a:gd name="connsiteX13" fmla="*/ 166211 w 171450"/>
                <a:gd name="connsiteY13" fmla="*/ 919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450" h="180975">
                  <a:moveTo>
                    <a:pt x="52864" y="77629"/>
                  </a:moveTo>
                  <a:lnTo>
                    <a:pt x="123349" y="77629"/>
                  </a:lnTo>
                  <a:cubicBezTo>
                    <a:pt x="119539" y="57626"/>
                    <a:pt x="107156" y="45244"/>
                    <a:pt x="89059" y="45244"/>
                  </a:cubicBezTo>
                  <a:cubicBezTo>
                    <a:pt x="68104" y="45244"/>
                    <a:pt x="56674" y="57626"/>
                    <a:pt x="52864" y="77629"/>
                  </a:cubicBezTo>
                  <a:moveTo>
                    <a:pt x="166211" y="91916"/>
                  </a:moveTo>
                  <a:cubicBezTo>
                    <a:pt x="166211" y="96679"/>
                    <a:pt x="166211" y="102394"/>
                    <a:pt x="165259" y="106204"/>
                  </a:cubicBezTo>
                  <a:lnTo>
                    <a:pt x="51911" y="106204"/>
                  </a:lnTo>
                  <a:cubicBezTo>
                    <a:pt x="56674" y="129064"/>
                    <a:pt x="72866" y="139541"/>
                    <a:pt x="92869" y="139541"/>
                  </a:cubicBezTo>
                  <a:cubicBezTo>
                    <a:pt x="107156" y="139541"/>
                    <a:pt x="121444" y="133826"/>
                    <a:pt x="132874" y="124301"/>
                  </a:cubicBezTo>
                  <a:lnTo>
                    <a:pt x="157639" y="151924"/>
                  </a:lnTo>
                  <a:cubicBezTo>
                    <a:pt x="139541" y="168116"/>
                    <a:pt x="116681" y="175736"/>
                    <a:pt x="90011" y="175736"/>
                  </a:cubicBezTo>
                  <a:cubicBezTo>
                    <a:pt x="41434" y="175736"/>
                    <a:pt x="7144" y="142399"/>
                    <a:pt x="7144" y="91916"/>
                  </a:cubicBezTo>
                  <a:cubicBezTo>
                    <a:pt x="7144" y="41434"/>
                    <a:pt x="40481" y="7144"/>
                    <a:pt x="88106" y="7144"/>
                  </a:cubicBezTo>
                  <a:cubicBezTo>
                    <a:pt x="134779" y="8096"/>
                    <a:pt x="166211" y="42386"/>
                    <a:pt x="166211" y="91916"/>
                  </a:cubicBezTo>
                </a:path>
              </a:pathLst>
            </a:custGeom>
            <a:grpFill/>
            <a:ln w="9525" cap="flat">
              <a:noFill/>
              <a:prstDash val="solid"/>
              <a:miter/>
            </a:ln>
          </p:spPr>
          <p:txBody>
            <a:bodyPr rtlCol="0" anchor="ctr"/>
            <a:lstStyle/>
            <a:p>
              <a:endParaRPr lang="en-GB" sz="1801"/>
            </a:p>
          </p:txBody>
        </p:sp>
        <p:sp>
          <p:nvSpPr>
            <p:cNvPr id="10" name="Freeform: Shape 9">
              <a:extLst>
                <a:ext uri="{FF2B5EF4-FFF2-40B4-BE49-F238E27FC236}">
                  <a16:creationId xmlns:a16="http://schemas.microsoft.com/office/drawing/2014/main" id="{280865E2-E529-4CD9-9A7C-CA75F7941912}"/>
                </a:ext>
              </a:extLst>
            </p:cNvPr>
            <p:cNvSpPr/>
            <p:nvPr/>
          </p:nvSpPr>
          <p:spPr>
            <a:xfrm>
              <a:off x="10896797" y="6168866"/>
              <a:ext cx="180975" cy="228600"/>
            </a:xfrm>
            <a:custGeom>
              <a:avLst/>
              <a:gdLst>
                <a:gd name="connsiteX0" fmla="*/ 48101 w 180975"/>
                <a:gd name="connsiteY0" fmla="*/ 143351 h 228600"/>
                <a:gd name="connsiteX1" fmla="*/ 89059 w 180975"/>
                <a:gd name="connsiteY1" fmla="*/ 187166 h 228600"/>
                <a:gd name="connsiteX2" fmla="*/ 130016 w 180975"/>
                <a:gd name="connsiteY2" fmla="*/ 143351 h 228600"/>
                <a:gd name="connsiteX3" fmla="*/ 89059 w 180975"/>
                <a:gd name="connsiteY3" fmla="*/ 99536 h 228600"/>
                <a:gd name="connsiteX4" fmla="*/ 48101 w 180975"/>
                <a:gd name="connsiteY4" fmla="*/ 143351 h 228600"/>
                <a:gd name="connsiteX5" fmla="*/ 173831 w 180975"/>
                <a:gd name="connsiteY5" fmla="*/ 143351 h 228600"/>
                <a:gd name="connsiteX6" fmla="*/ 96679 w 180975"/>
                <a:gd name="connsiteY6" fmla="*/ 227171 h 228600"/>
                <a:gd name="connsiteX7" fmla="*/ 49054 w 180975"/>
                <a:gd name="connsiteY7" fmla="*/ 205264 h 228600"/>
                <a:gd name="connsiteX8" fmla="*/ 49054 w 180975"/>
                <a:gd name="connsiteY8" fmla="*/ 222409 h 228600"/>
                <a:gd name="connsiteX9" fmla="*/ 7144 w 180975"/>
                <a:gd name="connsiteY9" fmla="*/ 222409 h 228600"/>
                <a:gd name="connsiteX10" fmla="*/ 7144 w 180975"/>
                <a:gd name="connsiteY10" fmla="*/ 7144 h 228600"/>
                <a:gd name="connsiteX11" fmla="*/ 50006 w 180975"/>
                <a:gd name="connsiteY11" fmla="*/ 7144 h 228600"/>
                <a:gd name="connsiteX12" fmla="*/ 50006 w 180975"/>
                <a:gd name="connsiteY12" fmla="*/ 81439 h 228600"/>
                <a:gd name="connsiteX13" fmla="*/ 96679 w 180975"/>
                <a:gd name="connsiteY13" fmla="*/ 60484 h 228600"/>
                <a:gd name="connsiteX14" fmla="*/ 173831 w 180975"/>
                <a:gd name="connsiteY14" fmla="*/ 14335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48101" y="143351"/>
                  </a:moveTo>
                  <a:cubicBezTo>
                    <a:pt x="48101" y="168116"/>
                    <a:pt x="64294" y="187166"/>
                    <a:pt x="89059" y="187166"/>
                  </a:cubicBezTo>
                  <a:cubicBezTo>
                    <a:pt x="114776" y="187166"/>
                    <a:pt x="130016" y="167164"/>
                    <a:pt x="130016" y="143351"/>
                  </a:cubicBezTo>
                  <a:cubicBezTo>
                    <a:pt x="130016" y="118586"/>
                    <a:pt x="113824" y="99536"/>
                    <a:pt x="89059" y="99536"/>
                  </a:cubicBezTo>
                  <a:cubicBezTo>
                    <a:pt x="64294" y="99536"/>
                    <a:pt x="48101" y="118586"/>
                    <a:pt x="48101" y="143351"/>
                  </a:cubicBezTo>
                  <a:moveTo>
                    <a:pt x="173831" y="143351"/>
                  </a:moveTo>
                  <a:cubicBezTo>
                    <a:pt x="173831" y="190976"/>
                    <a:pt x="140494" y="227171"/>
                    <a:pt x="96679" y="227171"/>
                  </a:cubicBezTo>
                  <a:cubicBezTo>
                    <a:pt x="74771" y="227171"/>
                    <a:pt x="59531" y="218599"/>
                    <a:pt x="49054" y="205264"/>
                  </a:cubicBezTo>
                  <a:lnTo>
                    <a:pt x="49054" y="222409"/>
                  </a:lnTo>
                  <a:lnTo>
                    <a:pt x="7144" y="222409"/>
                  </a:lnTo>
                  <a:lnTo>
                    <a:pt x="7144" y="7144"/>
                  </a:lnTo>
                  <a:lnTo>
                    <a:pt x="50006" y="7144"/>
                  </a:lnTo>
                  <a:lnTo>
                    <a:pt x="50006" y="81439"/>
                  </a:lnTo>
                  <a:cubicBezTo>
                    <a:pt x="60484" y="69056"/>
                    <a:pt x="75724" y="60484"/>
                    <a:pt x="96679" y="60484"/>
                  </a:cubicBezTo>
                  <a:cubicBezTo>
                    <a:pt x="141446" y="59531"/>
                    <a:pt x="173831" y="95726"/>
                    <a:pt x="173831" y="143351"/>
                  </a:cubicBezTo>
                </a:path>
              </a:pathLst>
            </a:custGeom>
            <a:grpFill/>
            <a:ln w="9525" cap="flat">
              <a:noFill/>
              <a:prstDash val="solid"/>
              <a:miter/>
            </a:ln>
          </p:spPr>
          <p:txBody>
            <a:bodyPr rtlCol="0" anchor="ctr"/>
            <a:lstStyle/>
            <a:p>
              <a:endParaRPr lang="en-GB" sz="1801"/>
            </a:p>
          </p:txBody>
        </p:sp>
        <p:sp>
          <p:nvSpPr>
            <p:cNvPr id="11" name="Freeform: Shape 10">
              <a:extLst>
                <a:ext uri="{FF2B5EF4-FFF2-40B4-BE49-F238E27FC236}">
                  <a16:creationId xmlns:a16="http://schemas.microsoft.com/office/drawing/2014/main" id="{1656665D-3B3A-4D29-B9B4-E41913E4CD6E}"/>
                </a:ext>
              </a:extLst>
            </p:cNvPr>
            <p:cNvSpPr/>
            <p:nvPr/>
          </p:nvSpPr>
          <p:spPr>
            <a:xfrm>
              <a:off x="11073009"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2" name="Freeform: Shape 11">
              <a:extLst>
                <a:ext uri="{FF2B5EF4-FFF2-40B4-BE49-F238E27FC236}">
                  <a16:creationId xmlns:a16="http://schemas.microsoft.com/office/drawing/2014/main" id="{C767678C-D402-4978-9FAA-99B4DA8DF534}"/>
                </a:ext>
              </a:extLst>
            </p:cNvPr>
            <p:cNvSpPr/>
            <p:nvPr/>
          </p:nvSpPr>
          <p:spPr>
            <a:xfrm>
              <a:off x="11137779" y="6222141"/>
              <a:ext cx="180975" cy="228600"/>
            </a:xfrm>
            <a:custGeom>
              <a:avLst/>
              <a:gdLst>
                <a:gd name="connsiteX0" fmla="*/ 50959 w 180975"/>
                <a:gd name="connsiteY0" fmla="*/ 90077 h 228600"/>
                <a:gd name="connsiteX1" fmla="*/ 91916 w 180975"/>
                <a:gd name="connsiteY1" fmla="*/ 133892 h 228600"/>
                <a:gd name="connsiteX2" fmla="*/ 132874 w 180975"/>
                <a:gd name="connsiteY2" fmla="*/ 90077 h 228600"/>
                <a:gd name="connsiteX3" fmla="*/ 91916 w 180975"/>
                <a:gd name="connsiteY3" fmla="*/ 46262 h 228600"/>
                <a:gd name="connsiteX4" fmla="*/ 50959 w 180975"/>
                <a:gd name="connsiteY4" fmla="*/ 90077 h 228600"/>
                <a:gd name="connsiteX5" fmla="*/ 131921 w 180975"/>
                <a:gd name="connsiteY5" fmla="*/ 28164 h 228600"/>
                <a:gd name="connsiteX6" fmla="*/ 131921 w 180975"/>
                <a:gd name="connsiteY6" fmla="*/ 11019 h 228600"/>
                <a:gd name="connsiteX7" fmla="*/ 173831 w 180975"/>
                <a:gd name="connsiteY7" fmla="*/ 11019 h 228600"/>
                <a:gd name="connsiteX8" fmla="*/ 173831 w 180975"/>
                <a:gd name="connsiteY8" fmla="*/ 228189 h 228600"/>
                <a:gd name="connsiteX9" fmla="*/ 130969 w 180975"/>
                <a:gd name="connsiteY9" fmla="*/ 228189 h 228600"/>
                <a:gd name="connsiteX10" fmla="*/ 130969 w 180975"/>
                <a:gd name="connsiteY10" fmla="*/ 153894 h 228600"/>
                <a:gd name="connsiteX11" fmla="*/ 84296 w 180975"/>
                <a:gd name="connsiteY11" fmla="*/ 174849 h 228600"/>
                <a:gd name="connsiteX12" fmla="*/ 7144 w 180975"/>
                <a:gd name="connsiteY12" fmla="*/ 91029 h 228600"/>
                <a:gd name="connsiteX13" fmla="*/ 84296 w 180975"/>
                <a:gd name="connsiteY13" fmla="*/ 7209 h 228600"/>
                <a:gd name="connsiteX14" fmla="*/ 131921 w 180975"/>
                <a:gd name="connsiteY14" fmla="*/ 2816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50959" y="90077"/>
                  </a:moveTo>
                  <a:cubicBezTo>
                    <a:pt x="50959" y="114842"/>
                    <a:pt x="67151" y="133892"/>
                    <a:pt x="91916" y="133892"/>
                  </a:cubicBezTo>
                  <a:cubicBezTo>
                    <a:pt x="116681" y="133892"/>
                    <a:pt x="132874" y="114842"/>
                    <a:pt x="132874" y="90077"/>
                  </a:cubicBezTo>
                  <a:cubicBezTo>
                    <a:pt x="132874" y="65312"/>
                    <a:pt x="116681" y="46262"/>
                    <a:pt x="91916" y="46262"/>
                  </a:cubicBezTo>
                  <a:cubicBezTo>
                    <a:pt x="67151" y="46262"/>
                    <a:pt x="50959" y="66264"/>
                    <a:pt x="50959" y="90077"/>
                  </a:cubicBezTo>
                  <a:moveTo>
                    <a:pt x="131921" y="28164"/>
                  </a:moveTo>
                  <a:lnTo>
                    <a:pt x="131921" y="11019"/>
                  </a:lnTo>
                  <a:lnTo>
                    <a:pt x="173831" y="11019"/>
                  </a:lnTo>
                  <a:lnTo>
                    <a:pt x="173831" y="228189"/>
                  </a:lnTo>
                  <a:lnTo>
                    <a:pt x="130969" y="228189"/>
                  </a:lnTo>
                  <a:lnTo>
                    <a:pt x="130969" y="153894"/>
                  </a:lnTo>
                  <a:cubicBezTo>
                    <a:pt x="120491" y="166277"/>
                    <a:pt x="105251" y="174849"/>
                    <a:pt x="84296" y="174849"/>
                  </a:cubicBezTo>
                  <a:cubicBezTo>
                    <a:pt x="40481" y="174849"/>
                    <a:pt x="7144" y="138654"/>
                    <a:pt x="7144" y="91029"/>
                  </a:cubicBezTo>
                  <a:cubicBezTo>
                    <a:pt x="7144" y="43404"/>
                    <a:pt x="40481" y="7209"/>
                    <a:pt x="84296" y="7209"/>
                  </a:cubicBezTo>
                  <a:cubicBezTo>
                    <a:pt x="106204" y="6257"/>
                    <a:pt x="121444" y="15782"/>
                    <a:pt x="131921" y="28164"/>
                  </a:cubicBezTo>
                </a:path>
              </a:pathLst>
            </a:custGeom>
            <a:grpFill/>
            <a:ln w="9525" cap="flat">
              <a:noFill/>
              <a:prstDash val="solid"/>
              <a:miter/>
            </a:ln>
          </p:spPr>
          <p:txBody>
            <a:bodyPr rtlCol="0" anchor="ctr"/>
            <a:lstStyle/>
            <a:p>
              <a:endParaRPr lang="en-GB" sz="1801"/>
            </a:p>
          </p:txBody>
        </p:sp>
        <p:sp>
          <p:nvSpPr>
            <p:cNvPr id="13" name="Freeform: Shape 12">
              <a:extLst>
                <a:ext uri="{FF2B5EF4-FFF2-40B4-BE49-F238E27FC236}">
                  <a16:creationId xmlns:a16="http://schemas.microsoft.com/office/drawing/2014/main" id="{AC492106-9D09-4E0E-846A-68EB872514C6}"/>
                </a:ext>
              </a:extLst>
            </p:cNvPr>
            <p:cNvSpPr/>
            <p:nvPr/>
          </p:nvSpPr>
          <p:spPr>
            <a:xfrm>
              <a:off x="11324469" y="6226016"/>
              <a:ext cx="161925" cy="171450"/>
            </a:xfrm>
            <a:custGeom>
              <a:avLst/>
              <a:gdLst>
                <a:gd name="connsiteX0" fmla="*/ 157639 w 161925"/>
                <a:gd name="connsiteY0" fmla="*/ 98584 h 171450"/>
                <a:gd name="connsiteX1" fmla="*/ 82391 w 161925"/>
                <a:gd name="connsiteY1" fmla="*/ 170974 h 171450"/>
                <a:gd name="connsiteX2" fmla="*/ 7144 w 161925"/>
                <a:gd name="connsiteY2" fmla="*/ 98584 h 171450"/>
                <a:gd name="connsiteX3" fmla="*/ 7144 w 161925"/>
                <a:gd name="connsiteY3" fmla="*/ 7144 h 171450"/>
                <a:gd name="connsiteX4" fmla="*/ 50006 w 161925"/>
                <a:gd name="connsiteY4" fmla="*/ 7144 h 171450"/>
                <a:gd name="connsiteX5" fmla="*/ 50006 w 161925"/>
                <a:gd name="connsiteY5" fmla="*/ 94774 h 171450"/>
                <a:gd name="connsiteX6" fmla="*/ 82391 w 161925"/>
                <a:gd name="connsiteY6" fmla="*/ 130969 h 171450"/>
                <a:gd name="connsiteX7" fmla="*/ 114776 w 161925"/>
                <a:gd name="connsiteY7" fmla="*/ 94774 h 171450"/>
                <a:gd name="connsiteX8" fmla="*/ 114776 w 161925"/>
                <a:gd name="connsiteY8" fmla="*/ 7144 h 171450"/>
                <a:gd name="connsiteX9" fmla="*/ 157639 w 161925"/>
                <a:gd name="connsiteY9" fmla="*/ 7144 h 171450"/>
                <a:gd name="connsiteX10" fmla="*/ 157639 w 161925"/>
                <a:gd name="connsiteY10" fmla="*/ 98584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925" h="171450">
                  <a:moveTo>
                    <a:pt x="157639" y="98584"/>
                  </a:moveTo>
                  <a:cubicBezTo>
                    <a:pt x="157639" y="149066"/>
                    <a:pt x="122396" y="170974"/>
                    <a:pt x="82391" y="170974"/>
                  </a:cubicBezTo>
                  <a:cubicBezTo>
                    <a:pt x="42386" y="170974"/>
                    <a:pt x="7144" y="149066"/>
                    <a:pt x="7144" y="98584"/>
                  </a:cubicBezTo>
                  <a:lnTo>
                    <a:pt x="7144" y="7144"/>
                  </a:lnTo>
                  <a:lnTo>
                    <a:pt x="50006" y="7144"/>
                  </a:lnTo>
                  <a:lnTo>
                    <a:pt x="50006" y="94774"/>
                  </a:lnTo>
                  <a:cubicBezTo>
                    <a:pt x="50006" y="120491"/>
                    <a:pt x="64294" y="130969"/>
                    <a:pt x="82391" y="130969"/>
                  </a:cubicBezTo>
                  <a:cubicBezTo>
                    <a:pt x="100489" y="130969"/>
                    <a:pt x="114776" y="120491"/>
                    <a:pt x="114776" y="94774"/>
                  </a:cubicBezTo>
                  <a:lnTo>
                    <a:pt x="114776" y="7144"/>
                  </a:lnTo>
                  <a:lnTo>
                    <a:pt x="157639" y="7144"/>
                  </a:lnTo>
                  <a:lnTo>
                    <a:pt x="157639" y="98584"/>
                  </a:lnTo>
                  <a:close/>
                </a:path>
              </a:pathLst>
            </a:custGeom>
            <a:grpFill/>
            <a:ln w="9525" cap="flat">
              <a:noFill/>
              <a:prstDash val="solid"/>
              <a:miter/>
            </a:ln>
          </p:spPr>
          <p:txBody>
            <a:bodyPr rtlCol="0" anchor="ctr"/>
            <a:lstStyle/>
            <a:p>
              <a:endParaRPr lang="en-GB" sz="1801"/>
            </a:p>
          </p:txBody>
        </p:sp>
        <p:sp>
          <p:nvSpPr>
            <p:cNvPr id="14" name="Freeform: Shape 13">
              <a:extLst>
                <a:ext uri="{FF2B5EF4-FFF2-40B4-BE49-F238E27FC236}">
                  <a16:creationId xmlns:a16="http://schemas.microsoft.com/office/drawing/2014/main" id="{B63323F1-4282-454E-9799-E4BB95748923}"/>
                </a:ext>
              </a:extLst>
            </p:cNvPr>
            <p:cNvSpPr/>
            <p:nvPr/>
          </p:nvSpPr>
          <p:spPr>
            <a:xfrm>
              <a:off x="11486394"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5" name="Freeform: Shape 14">
              <a:extLst>
                <a:ext uri="{FF2B5EF4-FFF2-40B4-BE49-F238E27FC236}">
                  <a16:creationId xmlns:a16="http://schemas.microsoft.com/office/drawing/2014/main" id="{252DAFFD-90DE-4F51-B6D9-F239E8D81861}"/>
                </a:ext>
              </a:extLst>
            </p:cNvPr>
            <p:cNvSpPr/>
            <p:nvPr/>
          </p:nvSpPr>
          <p:spPr>
            <a:xfrm>
              <a:off x="11554022" y="6168866"/>
              <a:ext cx="133350" cy="228600"/>
            </a:xfrm>
            <a:custGeom>
              <a:avLst/>
              <a:gdLst>
                <a:gd name="connsiteX0" fmla="*/ 37624 w 133350"/>
                <a:gd name="connsiteY0" fmla="*/ 223361 h 228600"/>
                <a:gd name="connsiteX1" fmla="*/ 37624 w 133350"/>
                <a:gd name="connsiteY1" fmla="*/ 102394 h 228600"/>
                <a:gd name="connsiteX2" fmla="*/ 7144 w 133350"/>
                <a:gd name="connsiteY2" fmla="*/ 102394 h 228600"/>
                <a:gd name="connsiteX3" fmla="*/ 7144 w 133350"/>
                <a:gd name="connsiteY3" fmla="*/ 64294 h 228600"/>
                <a:gd name="connsiteX4" fmla="*/ 37624 w 133350"/>
                <a:gd name="connsiteY4" fmla="*/ 64294 h 228600"/>
                <a:gd name="connsiteX5" fmla="*/ 37624 w 133350"/>
                <a:gd name="connsiteY5" fmla="*/ 7144 h 228600"/>
                <a:gd name="connsiteX6" fmla="*/ 80486 w 133350"/>
                <a:gd name="connsiteY6" fmla="*/ 7144 h 228600"/>
                <a:gd name="connsiteX7" fmla="*/ 80486 w 133350"/>
                <a:gd name="connsiteY7" fmla="*/ 64294 h 228600"/>
                <a:gd name="connsiteX8" fmla="*/ 110966 w 133350"/>
                <a:gd name="connsiteY8" fmla="*/ 64294 h 228600"/>
                <a:gd name="connsiteX9" fmla="*/ 129064 w 133350"/>
                <a:gd name="connsiteY9" fmla="*/ 102394 h 228600"/>
                <a:gd name="connsiteX10" fmla="*/ 80486 w 133350"/>
                <a:gd name="connsiteY10" fmla="*/ 102394 h 228600"/>
                <a:gd name="connsiteX11" fmla="*/ 80486 w 133350"/>
                <a:gd name="connsiteY11" fmla="*/ 22336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350" h="228600">
                  <a:moveTo>
                    <a:pt x="37624" y="223361"/>
                  </a:moveTo>
                  <a:lnTo>
                    <a:pt x="37624" y="102394"/>
                  </a:lnTo>
                  <a:lnTo>
                    <a:pt x="7144" y="102394"/>
                  </a:lnTo>
                  <a:lnTo>
                    <a:pt x="7144" y="64294"/>
                  </a:lnTo>
                  <a:lnTo>
                    <a:pt x="37624" y="64294"/>
                  </a:lnTo>
                  <a:lnTo>
                    <a:pt x="37624" y="7144"/>
                  </a:lnTo>
                  <a:lnTo>
                    <a:pt x="80486" y="7144"/>
                  </a:lnTo>
                  <a:lnTo>
                    <a:pt x="80486" y="64294"/>
                  </a:lnTo>
                  <a:lnTo>
                    <a:pt x="110966" y="64294"/>
                  </a:lnTo>
                  <a:lnTo>
                    <a:pt x="129064" y="102394"/>
                  </a:lnTo>
                  <a:lnTo>
                    <a:pt x="80486" y="102394"/>
                  </a:lnTo>
                  <a:lnTo>
                    <a:pt x="80486" y="223361"/>
                  </a:lnTo>
                  <a:close/>
                </a:path>
              </a:pathLst>
            </a:custGeom>
            <a:grpFill/>
            <a:ln w="9525" cap="flat">
              <a:noFill/>
              <a:prstDash val="solid"/>
              <a:miter/>
            </a:ln>
          </p:spPr>
          <p:txBody>
            <a:bodyPr rtlCol="0" anchor="ctr"/>
            <a:lstStyle/>
            <a:p>
              <a:endParaRPr lang="en-GB" sz="1801"/>
            </a:p>
          </p:txBody>
        </p:sp>
        <p:sp>
          <p:nvSpPr>
            <p:cNvPr id="17" name="Freeform: Shape 16">
              <a:extLst>
                <a:ext uri="{FF2B5EF4-FFF2-40B4-BE49-F238E27FC236}">
                  <a16:creationId xmlns:a16="http://schemas.microsoft.com/office/drawing/2014/main" id="{8B2C64BC-CA71-4EE4-906B-E4EA967ABB7A}"/>
                </a:ext>
              </a:extLst>
            </p:cNvPr>
            <p:cNvSpPr/>
            <p:nvPr/>
          </p:nvSpPr>
          <p:spPr>
            <a:xfrm>
              <a:off x="11643557" y="6226016"/>
              <a:ext cx="190500" cy="228600"/>
            </a:xfrm>
            <a:custGeom>
              <a:avLst/>
              <a:gdLst>
                <a:gd name="connsiteX0" fmla="*/ 71914 w 190500"/>
                <a:gd name="connsiteY0" fmla="*/ 223361 h 228600"/>
                <a:gd name="connsiteX1" fmla="*/ 25241 w 190500"/>
                <a:gd name="connsiteY1" fmla="*/ 223361 h 228600"/>
                <a:gd name="connsiteX2" fmla="*/ 75724 w 190500"/>
                <a:gd name="connsiteY2" fmla="*/ 132874 h 228600"/>
                <a:gd name="connsiteX3" fmla="*/ 7144 w 190500"/>
                <a:gd name="connsiteY3" fmla="*/ 7144 h 228600"/>
                <a:gd name="connsiteX4" fmla="*/ 55721 w 190500"/>
                <a:gd name="connsiteY4" fmla="*/ 7144 h 228600"/>
                <a:gd name="connsiteX5" fmla="*/ 99536 w 190500"/>
                <a:gd name="connsiteY5" fmla="*/ 89059 h 228600"/>
                <a:gd name="connsiteX6" fmla="*/ 142399 w 190500"/>
                <a:gd name="connsiteY6" fmla="*/ 7144 h 228600"/>
                <a:gd name="connsiteX7" fmla="*/ 189071 w 190500"/>
                <a:gd name="connsiteY7" fmla="*/ 714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228600">
                  <a:moveTo>
                    <a:pt x="71914" y="223361"/>
                  </a:moveTo>
                  <a:lnTo>
                    <a:pt x="25241" y="223361"/>
                  </a:lnTo>
                  <a:lnTo>
                    <a:pt x="75724" y="132874"/>
                  </a:lnTo>
                  <a:lnTo>
                    <a:pt x="7144" y="7144"/>
                  </a:lnTo>
                  <a:lnTo>
                    <a:pt x="55721" y="7144"/>
                  </a:lnTo>
                  <a:lnTo>
                    <a:pt x="99536" y="89059"/>
                  </a:lnTo>
                  <a:lnTo>
                    <a:pt x="142399" y="7144"/>
                  </a:lnTo>
                  <a:lnTo>
                    <a:pt x="189071" y="7144"/>
                  </a:lnTo>
                  <a:close/>
                </a:path>
              </a:pathLst>
            </a:custGeom>
            <a:grpFill/>
            <a:ln w="9525" cap="flat">
              <a:noFill/>
              <a:prstDash val="solid"/>
              <a:miter/>
            </a:ln>
          </p:spPr>
          <p:txBody>
            <a:bodyPr rtlCol="0" anchor="ctr"/>
            <a:lstStyle/>
            <a:p>
              <a:endParaRPr lang="en-GB" sz="1801"/>
            </a:p>
          </p:txBody>
        </p:sp>
        <p:sp>
          <p:nvSpPr>
            <p:cNvPr id="19" name="Freeform: Shape 18">
              <a:extLst>
                <a:ext uri="{FF2B5EF4-FFF2-40B4-BE49-F238E27FC236}">
                  <a16:creationId xmlns:a16="http://schemas.microsoft.com/office/drawing/2014/main" id="{AB66DF24-303A-4E62-823D-6606D89EC4E0}"/>
                </a:ext>
              </a:extLst>
            </p:cNvPr>
            <p:cNvSpPr/>
            <p:nvPr/>
          </p:nvSpPr>
          <p:spPr>
            <a:xfrm>
              <a:off x="10722489" y="6484144"/>
              <a:ext cx="1114425" cy="47625"/>
            </a:xfrm>
            <a:custGeom>
              <a:avLst/>
              <a:gdLst>
                <a:gd name="connsiteX0" fmla="*/ 7144 w 1114425"/>
                <a:gd name="connsiteY0" fmla="*/ 7144 h 47625"/>
                <a:gd name="connsiteX1" fmla="*/ 1110139 w 1114425"/>
                <a:gd name="connsiteY1" fmla="*/ 7144 h 47625"/>
                <a:gd name="connsiteX2" fmla="*/ 1110139 w 1114425"/>
                <a:gd name="connsiteY2" fmla="*/ 45244 h 47625"/>
                <a:gd name="connsiteX3" fmla="*/ 7144 w 1114425"/>
                <a:gd name="connsiteY3" fmla="*/ 45244 h 47625"/>
              </a:gdLst>
              <a:ahLst/>
              <a:cxnLst>
                <a:cxn ang="0">
                  <a:pos x="connsiteX0" y="connsiteY0"/>
                </a:cxn>
                <a:cxn ang="0">
                  <a:pos x="connsiteX1" y="connsiteY1"/>
                </a:cxn>
                <a:cxn ang="0">
                  <a:pos x="connsiteX2" y="connsiteY2"/>
                </a:cxn>
                <a:cxn ang="0">
                  <a:pos x="connsiteX3" y="connsiteY3"/>
                </a:cxn>
              </a:cxnLst>
              <a:rect l="l" t="t" r="r" b="b"/>
              <a:pathLst>
                <a:path w="1114425" h="47625">
                  <a:moveTo>
                    <a:pt x="7144" y="7144"/>
                  </a:moveTo>
                  <a:lnTo>
                    <a:pt x="1110139" y="7144"/>
                  </a:lnTo>
                  <a:lnTo>
                    <a:pt x="1110139" y="45244"/>
                  </a:lnTo>
                  <a:lnTo>
                    <a:pt x="7144" y="45244"/>
                  </a:lnTo>
                  <a:close/>
                </a:path>
              </a:pathLst>
            </a:custGeom>
            <a:grpFill/>
            <a:ln w="9525" cap="flat">
              <a:noFill/>
              <a:prstDash val="solid"/>
              <a:miter/>
            </a:ln>
          </p:spPr>
          <p:txBody>
            <a:bodyPr rtlCol="0" anchor="ctr"/>
            <a:lstStyle/>
            <a:p>
              <a:endParaRPr lang="en-GB" sz="1801"/>
            </a:p>
          </p:txBody>
        </p:sp>
      </p:grpSp>
    </p:spTree>
    <p:extLst>
      <p:ext uri="{BB962C8B-B14F-4D97-AF65-F5344CB8AC3E}">
        <p14:creationId xmlns:p14="http://schemas.microsoft.com/office/powerpoint/2010/main" val="39627821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Main Content">
    <p:bg>
      <p:bgPr>
        <a:solidFill>
          <a:schemeClr val="bg1"/>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6" name="Content Placeholder 5">
            <a:extLst>
              <a:ext uri="{FF2B5EF4-FFF2-40B4-BE49-F238E27FC236}">
                <a16:creationId xmlns:a16="http://schemas.microsoft.com/office/drawing/2014/main" id="{2AB464E0-CF1B-4173-8FBB-6C48241E4125}"/>
              </a:ext>
            </a:extLst>
          </p:cNvPr>
          <p:cNvSpPr>
            <a:spLocks noGrp="1"/>
          </p:cNvSpPr>
          <p:nvPr>
            <p:ph sz="quarter" idx="11" hasCustomPrompt="1"/>
          </p:nvPr>
        </p:nvSpPr>
        <p:spPr>
          <a:xfrm>
            <a:off x="333375" y="1523999"/>
            <a:ext cx="11525250" cy="4321215"/>
          </a:xfrm>
        </p:spPr>
        <p:txBody>
          <a:bodyPr>
            <a:normAutofit/>
          </a:bodyPr>
          <a:lstStyle>
            <a:lvl1pPr marL="228606" indent="-228606">
              <a:buFont typeface="Mark for Ebiquity Light" panose="02000503030000020003" pitchFamily="50" charset="0"/>
              <a:buChar char="•"/>
              <a:defRPr sz="1800">
                <a:solidFill>
                  <a:schemeClr val="accent1"/>
                </a:solidFill>
              </a:defRPr>
            </a:lvl1pPr>
            <a:lvl2pPr marL="685818" indent="-228606">
              <a:buSzPct val="90000"/>
              <a:buFont typeface="Courier New" panose="02070309020205020404" pitchFamily="49" charset="0"/>
              <a:buChar char="o"/>
              <a:defRPr sz="1600"/>
            </a:lvl2pPr>
            <a:lvl3pPr>
              <a:defRPr sz="1400"/>
            </a:lvl3pPr>
            <a:lvl4pPr>
              <a:defRPr sz="1800"/>
            </a:lvl4pPr>
            <a:lvl5pPr>
              <a:defRPr sz="1800"/>
            </a:lvl5pPr>
          </a:lstStyle>
          <a:p>
            <a:pPr lvl="0"/>
            <a:r>
              <a:rPr lang="en-US"/>
              <a:t>Click to add your content</a:t>
            </a:r>
          </a:p>
          <a:p>
            <a:pPr lvl="1"/>
            <a:r>
              <a:rPr lang="en-US"/>
              <a:t> </a:t>
            </a:r>
          </a:p>
          <a:p>
            <a:pPr lvl="2"/>
            <a:endParaRPr lang="en-US"/>
          </a:p>
          <a:p>
            <a:pPr lvl="1"/>
            <a:endParaRPr lang="en-GB"/>
          </a:p>
        </p:txBody>
      </p:sp>
      <p:sp>
        <p:nvSpPr>
          <p:cNvPr id="9" name="Text Placeholder 9">
            <a:extLst>
              <a:ext uri="{FF2B5EF4-FFF2-40B4-BE49-F238E27FC236}">
                <a16:creationId xmlns:a16="http://schemas.microsoft.com/office/drawing/2014/main" id="{3E4EF82E-D20D-4DB2-A201-279AF41C11C6}"/>
              </a:ext>
            </a:extLst>
          </p:cNvPr>
          <p:cNvSpPr>
            <a:spLocks noGrp="1"/>
          </p:cNvSpPr>
          <p:nvPr>
            <p:ph type="body" sz="quarter" idx="12" hasCustomPrompt="1"/>
          </p:nvPr>
        </p:nvSpPr>
        <p:spPr>
          <a:xfrm>
            <a:off x="333375" y="6014180"/>
            <a:ext cx="10271677" cy="330461"/>
          </a:xfrm>
        </p:spPr>
        <p:txBody>
          <a:bodyPr anchor="ctr" anchorCtr="0">
            <a:normAutofit/>
          </a:bodyPr>
          <a:lstStyle>
            <a:lvl1pPr marL="0" indent="0">
              <a:buNone/>
              <a:defRPr sz="1100">
                <a:solidFill>
                  <a:schemeClr val="accent1"/>
                </a:solidFill>
              </a:defRPr>
            </a:lvl1pPr>
          </a:lstStyle>
          <a:p>
            <a:pPr lvl="0"/>
            <a:r>
              <a:rPr lang="en-US"/>
              <a:t>Source</a:t>
            </a:r>
            <a:endParaRPr lang="en-GB"/>
          </a:p>
        </p:txBody>
      </p:sp>
      <p:sp>
        <p:nvSpPr>
          <p:cNvPr id="7"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Tree>
    <p:extLst>
      <p:ext uri="{BB962C8B-B14F-4D97-AF65-F5344CB8AC3E}">
        <p14:creationId xmlns:p14="http://schemas.microsoft.com/office/powerpoint/2010/main" val="11065655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Main Content - Blank">
    <p:bg>
      <p:bgPr>
        <a:solidFill>
          <a:schemeClr val="bg1"/>
        </a:solidFill>
        <a:effectLst/>
      </p:bgPr>
    </p:bg>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7"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
        <p:nvSpPr>
          <p:cNvPr id="4" name="Text Placeholder 9">
            <a:extLst>
              <a:ext uri="{FF2B5EF4-FFF2-40B4-BE49-F238E27FC236}">
                <a16:creationId xmlns:a16="http://schemas.microsoft.com/office/drawing/2014/main" id="{3E4EF82E-D20D-4DB2-A201-279AF41C11C6}"/>
              </a:ext>
            </a:extLst>
          </p:cNvPr>
          <p:cNvSpPr>
            <a:spLocks noGrp="1"/>
          </p:cNvSpPr>
          <p:nvPr>
            <p:ph type="body" sz="quarter" idx="12" hasCustomPrompt="1"/>
          </p:nvPr>
        </p:nvSpPr>
        <p:spPr>
          <a:xfrm>
            <a:off x="333375" y="6014180"/>
            <a:ext cx="10271677" cy="330461"/>
          </a:xfrm>
        </p:spPr>
        <p:txBody>
          <a:bodyPr anchor="ctr" anchorCtr="0">
            <a:normAutofit/>
          </a:bodyPr>
          <a:lstStyle>
            <a:lvl1pPr marL="0" indent="0">
              <a:buNone/>
              <a:defRPr sz="1100">
                <a:solidFill>
                  <a:schemeClr val="accent1"/>
                </a:solidFill>
              </a:defRPr>
            </a:lvl1pPr>
          </a:lstStyle>
          <a:p>
            <a:pPr lvl="0"/>
            <a:r>
              <a:rPr lang="en-US"/>
              <a:t>Source</a:t>
            </a:r>
            <a:endParaRPr lang="en-GB"/>
          </a:p>
        </p:txBody>
      </p:sp>
    </p:spTree>
    <p:extLst>
      <p:ext uri="{BB962C8B-B14F-4D97-AF65-F5344CB8AC3E}">
        <p14:creationId xmlns:p14="http://schemas.microsoft.com/office/powerpoint/2010/main" val="383680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sclaimer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BFBA62B-0E25-4C26-A1EA-6B97209B6F21}"/>
              </a:ext>
            </a:extLst>
          </p:cNvPr>
          <p:cNvSpPr/>
          <p:nvPr userDrawn="1"/>
        </p:nvSpPr>
        <p:spPr>
          <a:xfrm>
            <a:off x="3235" y="0"/>
            <a:ext cx="12188765" cy="3429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 name="Graphic 7">
            <a:extLst>
              <a:ext uri="{FF2B5EF4-FFF2-40B4-BE49-F238E27FC236}">
                <a16:creationId xmlns:a16="http://schemas.microsoft.com/office/drawing/2014/main" id="{F42F61D2-478E-4BE0-929F-E28E5ABC6953}"/>
              </a:ext>
            </a:extLst>
          </p:cNvPr>
          <p:cNvGrpSpPr/>
          <p:nvPr userDrawn="1"/>
        </p:nvGrpSpPr>
        <p:grpSpPr>
          <a:xfrm>
            <a:off x="334964" y="260842"/>
            <a:ext cx="2337216" cy="805937"/>
            <a:chOff x="10729633" y="6153150"/>
            <a:chExt cx="1104900" cy="381000"/>
          </a:xfrm>
          <a:solidFill>
            <a:schemeClr val="bg1"/>
          </a:solidFill>
        </p:grpSpPr>
        <p:sp>
          <p:nvSpPr>
            <p:cNvPr id="9" name="Freeform: Shape 8">
              <a:extLst>
                <a:ext uri="{FF2B5EF4-FFF2-40B4-BE49-F238E27FC236}">
                  <a16:creationId xmlns:a16="http://schemas.microsoft.com/office/drawing/2014/main" id="{D85E15BC-E825-4DCE-9918-E3A465624A70}"/>
                </a:ext>
              </a:extLst>
            </p:cNvPr>
            <p:cNvSpPr/>
            <p:nvPr/>
          </p:nvSpPr>
          <p:spPr>
            <a:xfrm>
              <a:off x="10721537" y="6220301"/>
              <a:ext cx="171450" cy="180975"/>
            </a:xfrm>
            <a:custGeom>
              <a:avLst/>
              <a:gdLst>
                <a:gd name="connsiteX0" fmla="*/ 52864 w 171450"/>
                <a:gd name="connsiteY0" fmla="*/ 77629 h 180975"/>
                <a:gd name="connsiteX1" fmla="*/ 123349 w 171450"/>
                <a:gd name="connsiteY1" fmla="*/ 77629 h 180975"/>
                <a:gd name="connsiteX2" fmla="*/ 89059 w 171450"/>
                <a:gd name="connsiteY2" fmla="*/ 45244 h 180975"/>
                <a:gd name="connsiteX3" fmla="*/ 52864 w 171450"/>
                <a:gd name="connsiteY3" fmla="*/ 77629 h 180975"/>
                <a:gd name="connsiteX4" fmla="*/ 166211 w 171450"/>
                <a:gd name="connsiteY4" fmla="*/ 91916 h 180975"/>
                <a:gd name="connsiteX5" fmla="*/ 165259 w 171450"/>
                <a:gd name="connsiteY5" fmla="*/ 106204 h 180975"/>
                <a:gd name="connsiteX6" fmla="*/ 51911 w 171450"/>
                <a:gd name="connsiteY6" fmla="*/ 106204 h 180975"/>
                <a:gd name="connsiteX7" fmla="*/ 92869 w 171450"/>
                <a:gd name="connsiteY7" fmla="*/ 139541 h 180975"/>
                <a:gd name="connsiteX8" fmla="*/ 132874 w 171450"/>
                <a:gd name="connsiteY8" fmla="*/ 124301 h 180975"/>
                <a:gd name="connsiteX9" fmla="*/ 157639 w 171450"/>
                <a:gd name="connsiteY9" fmla="*/ 151924 h 180975"/>
                <a:gd name="connsiteX10" fmla="*/ 90011 w 171450"/>
                <a:gd name="connsiteY10" fmla="*/ 175736 h 180975"/>
                <a:gd name="connsiteX11" fmla="*/ 7144 w 171450"/>
                <a:gd name="connsiteY11" fmla="*/ 91916 h 180975"/>
                <a:gd name="connsiteX12" fmla="*/ 88106 w 171450"/>
                <a:gd name="connsiteY12" fmla="*/ 7144 h 180975"/>
                <a:gd name="connsiteX13" fmla="*/ 166211 w 171450"/>
                <a:gd name="connsiteY13" fmla="*/ 919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450" h="180975">
                  <a:moveTo>
                    <a:pt x="52864" y="77629"/>
                  </a:moveTo>
                  <a:lnTo>
                    <a:pt x="123349" y="77629"/>
                  </a:lnTo>
                  <a:cubicBezTo>
                    <a:pt x="119539" y="57626"/>
                    <a:pt x="107156" y="45244"/>
                    <a:pt x="89059" y="45244"/>
                  </a:cubicBezTo>
                  <a:cubicBezTo>
                    <a:pt x="68104" y="45244"/>
                    <a:pt x="56674" y="57626"/>
                    <a:pt x="52864" y="77629"/>
                  </a:cubicBezTo>
                  <a:moveTo>
                    <a:pt x="166211" y="91916"/>
                  </a:moveTo>
                  <a:cubicBezTo>
                    <a:pt x="166211" y="96679"/>
                    <a:pt x="166211" y="102394"/>
                    <a:pt x="165259" y="106204"/>
                  </a:cubicBezTo>
                  <a:lnTo>
                    <a:pt x="51911" y="106204"/>
                  </a:lnTo>
                  <a:cubicBezTo>
                    <a:pt x="56674" y="129064"/>
                    <a:pt x="72866" y="139541"/>
                    <a:pt x="92869" y="139541"/>
                  </a:cubicBezTo>
                  <a:cubicBezTo>
                    <a:pt x="107156" y="139541"/>
                    <a:pt x="121444" y="133826"/>
                    <a:pt x="132874" y="124301"/>
                  </a:cubicBezTo>
                  <a:lnTo>
                    <a:pt x="157639" y="151924"/>
                  </a:lnTo>
                  <a:cubicBezTo>
                    <a:pt x="139541" y="168116"/>
                    <a:pt x="116681" y="175736"/>
                    <a:pt x="90011" y="175736"/>
                  </a:cubicBezTo>
                  <a:cubicBezTo>
                    <a:pt x="41434" y="175736"/>
                    <a:pt x="7144" y="142399"/>
                    <a:pt x="7144" y="91916"/>
                  </a:cubicBezTo>
                  <a:cubicBezTo>
                    <a:pt x="7144" y="41434"/>
                    <a:pt x="40481" y="7144"/>
                    <a:pt x="88106" y="7144"/>
                  </a:cubicBezTo>
                  <a:cubicBezTo>
                    <a:pt x="134779" y="8096"/>
                    <a:pt x="166211" y="42386"/>
                    <a:pt x="166211" y="91916"/>
                  </a:cubicBezTo>
                </a:path>
              </a:pathLst>
            </a:custGeom>
            <a:grpFill/>
            <a:ln w="9525" cap="flat">
              <a:noFill/>
              <a:prstDash val="solid"/>
              <a:miter/>
            </a:ln>
          </p:spPr>
          <p:txBody>
            <a:bodyPr rtlCol="0" anchor="ctr"/>
            <a:lstStyle/>
            <a:p>
              <a:endParaRPr lang="en-GB" sz="1801"/>
            </a:p>
          </p:txBody>
        </p:sp>
        <p:sp>
          <p:nvSpPr>
            <p:cNvPr id="10" name="Freeform: Shape 9">
              <a:extLst>
                <a:ext uri="{FF2B5EF4-FFF2-40B4-BE49-F238E27FC236}">
                  <a16:creationId xmlns:a16="http://schemas.microsoft.com/office/drawing/2014/main" id="{14E3D7D5-F74D-43EA-B81A-710A95C6C673}"/>
                </a:ext>
              </a:extLst>
            </p:cNvPr>
            <p:cNvSpPr/>
            <p:nvPr/>
          </p:nvSpPr>
          <p:spPr>
            <a:xfrm>
              <a:off x="10896797" y="6168866"/>
              <a:ext cx="180975" cy="228600"/>
            </a:xfrm>
            <a:custGeom>
              <a:avLst/>
              <a:gdLst>
                <a:gd name="connsiteX0" fmla="*/ 48101 w 180975"/>
                <a:gd name="connsiteY0" fmla="*/ 143351 h 228600"/>
                <a:gd name="connsiteX1" fmla="*/ 89059 w 180975"/>
                <a:gd name="connsiteY1" fmla="*/ 187166 h 228600"/>
                <a:gd name="connsiteX2" fmla="*/ 130016 w 180975"/>
                <a:gd name="connsiteY2" fmla="*/ 143351 h 228600"/>
                <a:gd name="connsiteX3" fmla="*/ 89059 w 180975"/>
                <a:gd name="connsiteY3" fmla="*/ 99536 h 228600"/>
                <a:gd name="connsiteX4" fmla="*/ 48101 w 180975"/>
                <a:gd name="connsiteY4" fmla="*/ 143351 h 228600"/>
                <a:gd name="connsiteX5" fmla="*/ 173831 w 180975"/>
                <a:gd name="connsiteY5" fmla="*/ 143351 h 228600"/>
                <a:gd name="connsiteX6" fmla="*/ 96679 w 180975"/>
                <a:gd name="connsiteY6" fmla="*/ 227171 h 228600"/>
                <a:gd name="connsiteX7" fmla="*/ 49054 w 180975"/>
                <a:gd name="connsiteY7" fmla="*/ 205264 h 228600"/>
                <a:gd name="connsiteX8" fmla="*/ 49054 w 180975"/>
                <a:gd name="connsiteY8" fmla="*/ 222409 h 228600"/>
                <a:gd name="connsiteX9" fmla="*/ 7144 w 180975"/>
                <a:gd name="connsiteY9" fmla="*/ 222409 h 228600"/>
                <a:gd name="connsiteX10" fmla="*/ 7144 w 180975"/>
                <a:gd name="connsiteY10" fmla="*/ 7144 h 228600"/>
                <a:gd name="connsiteX11" fmla="*/ 50006 w 180975"/>
                <a:gd name="connsiteY11" fmla="*/ 7144 h 228600"/>
                <a:gd name="connsiteX12" fmla="*/ 50006 w 180975"/>
                <a:gd name="connsiteY12" fmla="*/ 81439 h 228600"/>
                <a:gd name="connsiteX13" fmla="*/ 96679 w 180975"/>
                <a:gd name="connsiteY13" fmla="*/ 60484 h 228600"/>
                <a:gd name="connsiteX14" fmla="*/ 173831 w 180975"/>
                <a:gd name="connsiteY14" fmla="*/ 14335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48101" y="143351"/>
                  </a:moveTo>
                  <a:cubicBezTo>
                    <a:pt x="48101" y="168116"/>
                    <a:pt x="64294" y="187166"/>
                    <a:pt x="89059" y="187166"/>
                  </a:cubicBezTo>
                  <a:cubicBezTo>
                    <a:pt x="114776" y="187166"/>
                    <a:pt x="130016" y="167164"/>
                    <a:pt x="130016" y="143351"/>
                  </a:cubicBezTo>
                  <a:cubicBezTo>
                    <a:pt x="130016" y="118586"/>
                    <a:pt x="113824" y="99536"/>
                    <a:pt x="89059" y="99536"/>
                  </a:cubicBezTo>
                  <a:cubicBezTo>
                    <a:pt x="64294" y="99536"/>
                    <a:pt x="48101" y="118586"/>
                    <a:pt x="48101" y="143351"/>
                  </a:cubicBezTo>
                  <a:moveTo>
                    <a:pt x="173831" y="143351"/>
                  </a:moveTo>
                  <a:cubicBezTo>
                    <a:pt x="173831" y="190976"/>
                    <a:pt x="140494" y="227171"/>
                    <a:pt x="96679" y="227171"/>
                  </a:cubicBezTo>
                  <a:cubicBezTo>
                    <a:pt x="74771" y="227171"/>
                    <a:pt x="59531" y="218599"/>
                    <a:pt x="49054" y="205264"/>
                  </a:cubicBezTo>
                  <a:lnTo>
                    <a:pt x="49054" y="222409"/>
                  </a:lnTo>
                  <a:lnTo>
                    <a:pt x="7144" y="222409"/>
                  </a:lnTo>
                  <a:lnTo>
                    <a:pt x="7144" y="7144"/>
                  </a:lnTo>
                  <a:lnTo>
                    <a:pt x="50006" y="7144"/>
                  </a:lnTo>
                  <a:lnTo>
                    <a:pt x="50006" y="81439"/>
                  </a:lnTo>
                  <a:cubicBezTo>
                    <a:pt x="60484" y="69056"/>
                    <a:pt x="75724" y="60484"/>
                    <a:pt x="96679" y="60484"/>
                  </a:cubicBezTo>
                  <a:cubicBezTo>
                    <a:pt x="141446" y="59531"/>
                    <a:pt x="173831" y="95726"/>
                    <a:pt x="173831" y="143351"/>
                  </a:cubicBezTo>
                </a:path>
              </a:pathLst>
            </a:custGeom>
            <a:grpFill/>
            <a:ln w="9525" cap="flat">
              <a:noFill/>
              <a:prstDash val="solid"/>
              <a:miter/>
            </a:ln>
          </p:spPr>
          <p:txBody>
            <a:bodyPr rtlCol="0" anchor="ctr"/>
            <a:lstStyle/>
            <a:p>
              <a:endParaRPr lang="en-GB" sz="1801"/>
            </a:p>
          </p:txBody>
        </p:sp>
        <p:sp>
          <p:nvSpPr>
            <p:cNvPr id="11" name="Freeform: Shape 10">
              <a:extLst>
                <a:ext uri="{FF2B5EF4-FFF2-40B4-BE49-F238E27FC236}">
                  <a16:creationId xmlns:a16="http://schemas.microsoft.com/office/drawing/2014/main" id="{358739ED-DD49-4132-9C94-E7E09210E7B5}"/>
                </a:ext>
              </a:extLst>
            </p:cNvPr>
            <p:cNvSpPr/>
            <p:nvPr/>
          </p:nvSpPr>
          <p:spPr>
            <a:xfrm>
              <a:off x="11073009"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2" name="Freeform: Shape 11">
              <a:extLst>
                <a:ext uri="{FF2B5EF4-FFF2-40B4-BE49-F238E27FC236}">
                  <a16:creationId xmlns:a16="http://schemas.microsoft.com/office/drawing/2014/main" id="{8243FA6E-B0CC-4BF0-AA16-382C10DD4564}"/>
                </a:ext>
              </a:extLst>
            </p:cNvPr>
            <p:cNvSpPr/>
            <p:nvPr/>
          </p:nvSpPr>
          <p:spPr>
            <a:xfrm>
              <a:off x="11137779" y="6222141"/>
              <a:ext cx="180975" cy="228600"/>
            </a:xfrm>
            <a:custGeom>
              <a:avLst/>
              <a:gdLst>
                <a:gd name="connsiteX0" fmla="*/ 50959 w 180975"/>
                <a:gd name="connsiteY0" fmla="*/ 90077 h 228600"/>
                <a:gd name="connsiteX1" fmla="*/ 91916 w 180975"/>
                <a:gd name="connsiteY1" fmla="*/ 133892 h 228600"/>
                <a:gd name="connsiteX2" fmla="*/ 132874 w 180975"/>
                <a:gd name="connsiteY2" fmla="*/ 90077 h 228600"/>
                <a:gd name="connsiteX3" fmla="*/ 91916 w 180975"/>
                <a:gd name="connsiteY3" fmla="*/ 46262 h 228600"/>
                <a:gd name="connsiteX4" fmla="*/ 50959 w 180975"/>
                <a:gd name="connsiteY4" fmla="*/ 90077 h 228600"/>
                <a:gd name="connsiteX5" fmla="*/ 131921 w 180975"/>
                <a:gd name="connsiteY5" fmla="*/ 28164 h 228600"/>
                <a:gd name="connsiteX6" fmla="*/ 131921 w 180975"/>
                <a:gd name="connsiteY6" fmla="*/ 11019 h 228600"/>
                <a:gd name="connsiteX7" fmla="*/ 173831 w 180975"/>
                <a:gd name="connsiteY7" fmla="*/ 11019 h 228600"/>
                <a:gd name="connsiteX8" fmla="*/ 173831 w 180975"/>
                <a:gd name="connsiteY8" fmla="*/ 228189 h 228600"/>
                <a:gd name="connsiteX9" fmla="*/ 130969 w 180975"/>
                <a:gd name="connsiteY9" fmla="*/ 228189 h 228600"/>
                <a:gd name="connsiteX10" fmla="*/ 130969 w 180975"/>
                <a:gd name="connsiteY10" fmla="*/ 153894 h 228600"/>
                <a:gd name="connsiteX11" fmla="*/ 84296 w 180975"/>
                <a:gd name="connsiteY11" fmla="*/ 174849 h 228600"/>
                <a:gd name="connsiteX12" fmla="*/ 7144 w 180975"/>
                <a:gd name="connsiteY12" fmla="*/ 91029 h 228600"/>
                <a:gd name="connsiteX13" fmla="*/ 84296 w 180975"/>
                <a:gd name="connsiteY13" fmla="*/ 7209 h 228600"/>
                <a:gd name="connsiteX14" fmla="*/ 131921 w 180975"/>
                <a:gd name="connsiteY14" fmla="*/ 2816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50959" y="90077"/>
                  </a:moveTo>
                  <a:cubicBezTo>
                    <a:pt x="50959" y="114842"/>
                    <a:pt x="67151" y="133892"/>
                    <a:pt x="91916" y="133892"/>
                  </a:cubicBezTo>
                  <a:cubicBezTo>
                    <a:pt x="116681" y="133892"/>
                    <a:pt x="132874" y="114842"/>
                    <a:pt x="132874" y="90077"/>
                  </a:cubicBezTo>
                  <a:cubicBezTo>
                    <a:pt x="132874" y="65312"/>
                    <a:pt x="116681" y="46262"/>
                    <a:pt x="91916" y="46262"/>
                  </a:cubicBezTo>
                  <a:cubicBezTo>
                    <a:pt x="67151" y="46262"/>
                    <a:pt x="50959" y="66264"/>
                    <a:pt x="50959" y="90077"/>
                  </a:cubicBezTo>
                  <a:moveTo>
                    <a:pt x="131921" y="28164"/>
                  </a:moveTo>
                  <a:lnTo>
                    <a:pt x="131921" y="11019"/>
                  </a:lnTo>
                  <a:lnTo>
                    <a:pt x="173831" y="11019"/>
                  </a:lnTo>
                  <a:lnTo>
                    <a:pt x="173831" y="228189"/>
                  </a:lnTo>
                  <a:lnTo>
                    <a:pt x="130969" y="228189"/>
                  </a:lnTo>
                  <a:lnTo>
                    <a:pt x="130969" y="153894"/>
                  </a:lnTo>
                  <a:cubicBezTo>
                    <a:pt x="120491" y="166277"/>
                    <a:pt x="105251" y="174849"/>
                    <a:pt x="84296" y="174849"/>
                  </a:cubicBezTo>
                  <a:cubicBezTo>
                    <a:pt x="40481" y="174849"/>
                    <a:pt x="7144" y="138654"/>
                    <a:pt x="7144" y="91029"/>
                  </a:cubicBezTo>
                  <a:cubicBezTo>
                    <a:pt x="7144" y="43404"/>
                    <a:pt x="40481" y="7209"/>
                    <a:pt x="84296" y="7209"/>
                  </a:cubicBezTo>
                  <a:cubicBezTo>
                    <a:pt x="106204" y="6257"/>
                    <a:pt x="121444" y="15782"/>
                    <a:pt x="131921" y="28164"/>
                  </a:cubicBezTo>
                </a:path>
              </a:pathLst>
            </a:custGeom>
            <a:grpFill/>
            <a:ln w="9525" cap="flat">
              <a:noFill/>
              <a:prstDash val="solid"/>
              <a:miter/>
            </a:ln>
          </p:spPr>
          <p:txBody>
            <a:bodyPr rtlCol="0" anchor="ctr"/>
            <a:lstStyle/>
            <a:p>
              <a:endParaRPr lang="en-GB" sz="1801"/>
            </a:p>
          </p:txBody>
        </p:sp>
        <p:sp>
          <p:nvSpPr>
            <p:cNvPr id="13" name="Freeform: Shape 12">
              <a:extLst>
                <a:ext uri="{FF2B5EF4-FFF2-40B4-BE49-F238E27FC236}">
                  <a16:creationId xmlns:a16="http://schemas.microsoft.com/office/drawing/2014/main" id="{63562805-5F71-4AA6-9A40-053A9633554D}"/>
                </a:ext>
              </a:extLst>
            </p:cNvPr>
            <p:cNvSpPr/>
            <p:nvPr/>
          </p:nvSpPr>
          <p:spPr>
            <a:xfrm>
              <a:off x="11324469" y="6226016"/>
              <a:ext cx="161925" cy="171450"/>
            </a:xfrm>
            <a:custGeom>
              <a:avLst/>
              <a:gdLst>
                <a:gd name="connsiteX0" fmla="*/ 157639 w 161925"/>
                <a:gd name="connsiteY0" fmla="*/ 98584 h 171450"/>
                <a:gd name="connsiteX1" fmla="*/ 82391 w 161925"/>
                <a:gd name="connsiteY1" fmla="*/ 170974 h 171450"/>
                <a:gd name="connsiteX2" fmla="*/ 7144 w 161925"/>
                <a:gd name="connsiteY2" fmla="*/ 98584 h 171450"/>
                <a:gd name="connsiteX3" fmla="*/ 7144 w 161925"/>
                <a:gd name="connsiteY3" fmla="*/ 7144 h 171450"/>
                <a:gd name="connsiteX4" fmla="*/ 50006 w 161925"/>
                <a:gd name="connsiteY4" fmla="*/ 7144 h 171450"/>
                <a:gd name="connsiteX5" fmla="*/ 50006 w 161925"/>
                <a:gd name="connsiteY5" fmla="*/ 94774 h 171450"/>
                <a:gd name="connsiteX6" fmla="*/ 82391 w 161925"/>
                <a:gd name="connsiteY6" fmla="*/ 130969 h 171450"/>
                <a:gd name="connsiteX7" fmla="*/ 114776 w 161925"/>
                <a:gd name="connsiteY7" fmla="*/ 94774 h 171450"/>
                <a:gd name="connsiteX8" fmla="*/ 114776 w 161925"/>
                <a:gd name="connsiteY8" fmla="*/ 7144 h 171450"/>
                <a:gd name="connsiteX9" fmla="*/ 157639 w 161925"/>
                <a:gd name="connsiteY9" fmla="*/ 7144 h 171450"/>
                <a:gd name="connsiteX10" fmla="*/ 157639 w 161925"/>
                <a:gd name="connsiteY10" fmla="*/ 98584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925" h="171450">
                  <a:moveTo>
                    <a:pt x="157639" y="98584"/>
                  </a:moveTo>
                  <a:cubicBezTo>
                    <a:pt x="157639" y="149066"/>
                    <a:pt x="122396" y="170974"/>
                    <a:pt x="82391" y="170974"/>
                  </a:cubicBezTo>
                  <a:cubicBezTo>
                    <a:pt x="42386" y="170974"/>
                    <a:pt x="7144" y="149066"/>
                    <a:pt x="7144" y="98584"/>
                  </a:cubicBezTo>
                  <a:lnTo>
                    <a:pt x="7144" y="7144"/>
                  </a:lnTo>
                  <a:lnTo>
                    <a:pt x="50006" y="7144"/>
                  </a:lnTo>
                  <a:lnTo>
                    <a:pt x="50006" y="94774"/>
                  </a:lnTo>
                  <a:cubicBezTo>
                    <a:pt x="50006" y="120491"/>
                    <a:pt x="64294" y="130969"/>
                    <a:pt x="82391" y="130969"/>
                  </a:cubicBezTo>
                  <a:cubicBezTo>
                    <a:pt x="100489" y="130969"/>
                    <a:pt x="114776" y="120491"/>
                    <a:pt x="114776" y="94774"/>
                  </a:cubicBezTo>
                  <a:lnTo>
                    <a:pt x="114776" y="7144"/>
                  </a:lnTo>
                  <a:lnTo>
                    <a:pt x="157639" y="7144"/>
                  </a:lnTo>
                  <a:lnTo>
                    <a:pt x="157639" y="98584"/>
                  </a:lnTo>
                  <a:close/>
                </a:path>
              </a:pathLst>
            </a:custGeom>
            <a:grpFill/>
            <a:ln w="9525" cap="flat">
              <a:noFill/>
              <a:prstDash val="solid"/>
              <a:miter/>
            </a:ln>
          </p:spPr>
          <p:txBody>
            <a:bodyPr rtlCol="0" anchor="ctr"/>
            <a:lstStyle/>
            <a:p>
              <a:endParaRPr lang="en-GB" sz="1801"/>
            </a:p>
          </p:txBody>
        </p:sp>
        <p:sp>
          <p:nvSpPr>
            <p:cNvPr id="14" name="Freeform: Shape 13">
              <a:extLst>
                <a:ext uri="{FF2B5EF4-FFF2-40B4-BE49-F238E27FC236}">
                  <a16:creationId xmlns:a16="http://schemas.microsoft.com/office/drawing/2014/main" id="{09136ABD-E482-4A1E-8DDC-A68CCB3451CA}"/>
                </a:ext>
              </a:extLst>
            </p:cNvPr>
            <p:cNvSpPr/>
            <p:nvPr/>
          </p:nvSpPr>
          <p:spPr>
            <a:xfrm>
              <a:off x="11486394"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5" name="Freeform: Shape 14">
              <a:extLst>
                <a:ext uri="{FF2B5EF4-FFF2-40B4-BE49-F238E27FC236}">
                  <a16:creationId xmlns:a16="http://schemas.microsoft.com/office/drawing/2014/main" id="{6F5A8555-F06F-4F71-A934-5CAAFE0E98E4}"/>
                </a:ext>
              </a:extLst>
            </p:cNvPr>
            <p:cNvSpPr/>
            <p:nvPr/>
          </p:nvSpPr>
          <p:spPr>
            <a:xfrm>
              <a:off x="11554022" y="6168866"/>
              <a:ext cx="133350" cy="228600"/>
            </a:xfrm>
            <a:custGeom>
              <a:avLst/>
              <a:gdLst>
                <a:gd name="connsiteX0" fmla="*/ 37624 w 133350"/>
                <a:gd name="connsiteY0" fmla="*/ 223361 h 228600"/>
                <a:gd name="connsiteX1" fmla="*/ 37624 w 133350"/>
                <a:gd name="connsiteY1" fmla="*/ 102394 h 228600"/>
                <a:gd name="connsiteX2" fmla="*/ 7144 w 133350"/>
                <a:gd name="connsiteY2" fmla="*/ 102394 h 228600"/>
                <a:gd name="connsiteX3" fmla="*/ 7144 w 133350"/>
                <a:gd name="connsiteY3" fmla="*/ 64294 h 228600"/>
                <a:gd name="connsiteX4" fmla="*/ 37624 w 133350"/>
                <a:gd name="connsiteY4" fmla="*/ 64294 h 228600"/>
                <a:gd name="connsiteX5" fmla="*/ 37624 w 133350"/>
                <a:gd name="connsiteY5" fmla="*/ 7144 h 228600"/>
                <a:gd name="connsiteX6" fmla="*/ 80486 w 133350"/>
                <a:gd name="connsiteY6" fmla="*/ 7144 h 228600"/>
                <a:gd name="connsiteX7" fmla="*/ 80486 w 133350"/>
                <a:gd name="connsiteY7" fmla="*/ 64294 h 228600"/>
                <a:gd name="connsiteX8" fmla="*/ 110966 w 133350"/>
                <a:gd name="connsiteY8" fmla="*/ 64294 h 228600"/>
                <a:gd name="connsiteX9" fmla="*/ 129064 w 133350"/>
                <a:gd name="connsiteY9" fmla="*/ 102394 h 228600"/>
                <a:gd name="connsiteX10" fmla="*/ 80486 w 133350"/>
                <a:gd name="connsiteY10" fmla="*/ 102394 h 228600"/>
                <a:gd name="connsiteX11" fmla="*/ 80486 w 133350"/>
                <a:gd name="connsiteY11" fmla="*/ 22336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350" h="228600">
                  <a:moveTo>
                    <a:pt x="37624" y="223361"/>
                  </a:moveTo>
                  <a:lnTo>
                    <a:pt x="37624" y="102394"/>
                  </a:lnTo>
                  <a:lnTo>
                    <a:pt x="7144" y="102394"/>
                  </a:lnTo>
                  <a:lnTo>
                    <a:pt x="7144" y="64294"/>
                  </a:lnTo>
                  <a:lnTo>
                    <a:pt x="37624" y="64294"/>
                  </a:lnTo>
                  <a:lnTo>
                    <a:pt x="37624" y="7144"/>
                  </a:lnTo>
                  <a:lnTo>
                    <a:pt x="80486" y="7144"/>
                  </a:lnTo>
                  <a:lnTo>
                    <a:pt x="80486" y="64294"/>
                  </a:lnTo>
                  <a:lnTo>
                    <a:pt x="110966" y="64294"/>
                  </a:lnTo>
                  <a:lnTo>
                    <a:pt x="129064" y="102394"/>
                  </a:lnTo>
                  <a:lnTo>
                    <a:pt x="80486" y="102394"/>
                  </a:lnTo>
                  <a:lnTo>
                    <a:pt x="80486" y="223361"/>
                  </a:lnTo>
                  <a:close/>
                </a:path>
              </a:pathLst>
            </a:custGeom>
            <a:grpFill/>
            <a:ln w="9525" cap="flat">
              <a:noFill/>
              <a:prstDash val="solid"/>
              <a:miter/>
            </a:ln>
          </p:spPr>
          <p:txBody>
            <a:bodyPr rtlCol="0" anchor="ctr"/>
            <a:lstStyle/>
            <a:p>
              <a:endParaRPr lang="en-GB" sz="1801"/>
            </a:p>
          </p:txBody>
        </p:sp>
        <p:sp>
          <p:nvSpPr>
            <p:cNvPr id="16" name="Freeform: Shape 15">
              <a:extLst>
                <a:ext uri="{FF2B5EF4-FFF2-40B4-BE49-F238E27FC236}">
                  <a16:creationId xmlns:a16="http://schemas.microsoft.com/office/drawing/2014/main" id="{14CFD803-6ED7-4D47-BC09-58C68FC40F11}"/>
                </a:ext>
              </a:extLst>
            </p:cNvPr>
            <p:cNvSpPr/>
            <p:nvPr/>
          </p:nvSpPr>
          <p:spPr>
            <a:xfrm>
              <a:off x="11643557" y="6226016"/>
              <a:ext cx="190500" cy="228600"/>
            </a:xfrm>
            <a:custGeom>
              <a:avLst/>
              <a:gdLst>
                <a:gd name="connsiteX0" fmla="*/ 71914 w 190500"/>
                <a:gd name="connsiteY0" fmla="*/ 223361 h 228600"/>
                <a:gd name="connsiteX1" fmla="*/ 25241 w 190500"/>
                <a:gd name="connsiteY1" fmla="*/ 223361 h 228600"/>
                <a:gd name="connsiteX2" fmla="*/ 75724 w 190500"/>
                <a:gd name="connsiteY2" fmla="*/ 132874 h 228600"/>
                <a:gd name="connsiteX3" fmla="*/ 7144 w 190500"/>
                <a:gd name="connsiteY3" fmla="*/ 7144 h 228600"/>
                <a:gd name="connsiteX4" fmla="*/ 55721 w 190500"/>
                <a:gd name="connsiteY4" fmla="*/ 7144 h 228600"/>
                <a:gd name="connsiteX5" fmla="*/ 99536 w 190500"/>
                <a:gd name="connsiteY5" fmla="*/ 89059 h 228600"/>
                <a:gd name="connsiteX6" fmla="*/ 142399 w 190500"/>
                <a:gd name="connsiteY6" fmla="*/ 7144 h 228600"/>
                <a:gd name="connsiteX7" fmla="*/ 189071 w 190500"/>
                <a:gd name="connsiteY7" fmla="*/ 714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228600">
                  <a:moveTo>
                    <a:pt x="71914" y="223361"/>
                  </a:moveTo>
                  <a:lnTo>
                    <a:pt x="25241" y="223361"/>
                  </a:lnTo>
                  <a:lnTo>
                    <a:pt x="75724" y="132874"/>
                  </a:lnTo>
                  <a:lnTo>
                    <a:pt x="7144" y="7144"/>
                  </a:lnTo>
                  <a:lnTo>
                    <a:pt x="55721" y="7144"/>
                  </a:lnTo>
                  <a:lnTo>
                    <a:pt x="99536" y="89059"/>
                  </a:lnTo>
                  <a:lnTo>
                    <a:pt x="142399" y="7144"/>
                  </a:lnTo>
                  <a:lnTo>
                    <a:pt x="189071" y="7144"/>
                  </a:lnTo>
                  <a:close/>
                </a:path>
              </a:pathLst>
            </a:custGeom>
            <a:grpFill/>
            <a:ln w="9525" cap="flat">
              <a:noFill/>
              <a:prstDash val="solid"/>
              <a:miter/>
            </a:ln>
          </p:spPr>
          <p:txBody>
            <a:bodyPr rtlCol="0" anchor="ctr"/>
            <a:lstStyle/>
            <a:p>
              <a:endParaRPr lang="en-GB" sz="1801"/>
            </a:p>
          </p:txBody>
        </p:sp>
        <p:sp>
          <p:nvSpPr>
            <p:cNvPr id="17" name="Freeform: Shape 16">
              <a:extLst>
                <a:ext uri="{FF2B5EF4-FFF2-40B4-BE49-F238E27FC236}">
                  <a16:creationId xmlns:a16="http://schemas.microsoft.com/office/drawing/2014/main" id="{46FD47A1-781C-41EB-94DF-7DD7C58D2345}"/>
                </a:ext>
              </a:extLst>
            </p:cNvPr>
            <p:cNvSpPr/>
            <p:nvPr/>
          </p:nvSpPr>
          <p:spPr>
            <a:xfrm>
              <a:off x="10722489" y="6484144"/>
              <a:ext cx="1114425" cy="47625"/>
            </a:xfrm>
            <a:custGeom>
              <a:avLst/>
              <a:gdLst>
                <a:gd name="connsiteX0" fmla="*/ 7144 w 1114425"/>
                <a:gd name="connsiteY0" fmla="*/ 7144 h 47625"/>
                <a:gd name="connsiteX1" fmla="*/ 1110139 w 1114425"/>
                <a:gd name="connsiteY1" fmla="*/ 7144 h 47625"/>
                <a:gd name="connsiteX2" fmla="*/ 1110139 w 1114425"/>
                <a:gd name="connsiteY2" fmla="*/ 45244 h 47625"/>
                <a:gd name="connsiteX3" fmla="*/ 7144 w 1114425"/>
                <a:gd name="connsiteY3" fmla="*/ 45244 h 47625"/>
              </a:gdLst>
              <a:ahLst/>
              <a:cxnLst>
                <a:cxn ang="0">
                  <a:pos x="connsiteX0" y="connsiteY0"/>
                </a:cxn>
                <a:cxn ang="0">
                  <a:pos x="connsiteX1" y="connsiteY1"/>
                </a:cxn>
                <a:cxn ang="0">
                  <a:pos x="connsiteX2" y="connsiteY2"/>
                </a:cxn>
                <a:cxn ang="0">
                  <a:pos x="connsiteX3" y="connsiteY3"/>
                </a:cxn>
              </a:cxnLst>
              <a:rect l="l" t="t" r="r" b="b"/>
              <a:pathLst>
                <a:path w="1114425" h="47625">
                  <a:moveTo>
                    <a:pt x="7144" y="7144"/>
                  </a:moveTo>
                  <a:lnTo>
                    <a:pt x="1110139" y="7144"/>
                  </a:lnTo>
                  <a:lnTo>
                    <a:pt x="1110139" y="45244"/>
                  </a:lnTo>
                  <a:lnTo>
                    <a:pt x="7144" y="45244"/>
                  </a:lnTo>
                  <a:close/>
                </a:path>
              </a:pathLst>
            </a:custGeom>
            <a:grpFill/>
            <a:ln w="9525" cap="flat">
              <a:noFill/>
              <a:prstDash val="solid"/>
              <a:miter/>
            </a:ln>
          </p:spPr>
          <p:txBody>
            <a:bodyPr rtlCol="0" anchor="ctr"/>
            <a:lstStyle/>
            <a:p>
              <a:endParaRPr lang="en-GB" sz="1801"/>
            </a:p>
          </p:txBody>
        </p:sp>
      </p:grpSp>
      <p:sp>
        <p:nvSpPr>
          <p:cNvPr id="18" name="TextBox 17">
            <a:extLst>
              <a:ext uri="{FF2B5EF4-FFF2-40B4-BE49-F238E27FC236}">
                <a16:creationId xmlns:a16="http://schemas.microsoft.com/office/drawing/2014/main" id="{DEA3FF0B-6892-4698-82B6-269EDDE53EE9}"/>
              </a:ext>
            </a:extLst>
          </p:cNvPr>
          <p:cNvSpPr txBox="1"/>
          <p:nvPr userDrawn="1"/>
        </p:nvSpPr>
        <p:spPr>
          <a:xfrm>
            <a:off x="194983" y="3579399"/>
            <a:ext cx="5901017" cy="1028460"/>
          </a:xfrm>
          <a:prstGeom prst="rect">
            <a:avLst/>
          </a:prstGeom>
          <a:noFill/>
        </p:spPr>
        <p:txBody>
          <a:bodyPr wrap="square" rtlCol="0">
            <a:noAutofit/>
          </a:bodyPr>
          <a:lstStyle/>
          <a:p>
            <a:pPr algn="l"/>
            <a:r>
              <a:rPr lang="en-GB" sz="6000">
                <a:solidFill>
                  <a:schemeClr val="accent1"/>
                </a:solidFill>
                <a:latin typeface="+mj-lt"/>
              </a:rPr>
              <a:t>Disclaimer</a:t>
            </a:r>
          </a:p>
        </p:txBody>
      </p:sp>
      <p:sp>
        <p:nvSpPr>
          <p:cNvPr id="19" name="Rectangle 18">
            <a:extLst>
              <a:ext uri="{FF2B5EF4-FFF2-40B4-BE49-F238E27FC236}">
                <a16:creationId xmlns:a16="http://schemas.microsoft.com/office/drawing/2014/main" id="{55A03BC3-2E6B-4667-AF9D-C462FE88A26C}"/>
              </a:ext>
            </a:extLst>
          </p:cNvPr>
          <p:cNvSpPr/>
          <p:nvPr userDrawn="1"/>
        </p:nvSpPr>
        <p:spPr>
          <a:xfrm>
            <a:off x="239245" y="4549019"/>
            <a:ext cx="11619380" cy="1938992"/>
          </a:xfrm>
          <a:prstGeom prst="rect">
            <a:avLst/>
          </a:prstGeom>
        </p:spPr>
        <p:txBody>
          <a:bodyPr wrap="square">
            <a:spAutoFit/>
          </a:bodyPr>
          <a:lstStyle/>
          <a:p>
            <a:pPr>
              <a:spcAft>
                <a:spcPts val="600"/>
              </a:spcAft>
            </a:pPr>
            <a:r>
              <a:rPr lang="en-GB" sz="1000">
                <a:solidFill>
                  <a:schemeClr val="bg1">
                    <a:lumMod val="75000"/>
                  </a:schemeClr>
                </a:solidFill>
              </a:rPr>
              <a:t>This document is confidential to </a:t>
            </a:r>
            <a:r>
              <a:rPr lang="en-GB" sz="1000">
                <a:solidFill>
                  <a:schemeClr val="bg1">
                    <a:lumMod val="75000"/>
                  </a:schemeClr>
                </a:solidFill>
                <a:highlight>
                  <a:srgbClr val="FFFF00"/>
                </a:highlight>
              </a:rPr>
              <a:t>{Client}. </a:t>
            </a:r>
            <a:r>
              <a:rPr lang="en-GB" sz="1000">
                <a:solidFill>
                  <a:schemeClr val="bg1">
                    <a:lumMod val="75000"/>
                  </a:schemeClr>
                </a:solidFill>
              </a:rPr>
              <a:t>Disclosure or circulation of this document, including any of its contents, may only be made to </a:t>
            </a:r>
            <a:r>
              <a:rPr lang="en-GB" sz="1000">
                <a:solidFill>
                  <a:schemeClr val="bg1">
                    <a:lumMod val="75000"/>
                  </a:schemeClr>
                </a:solidFill>
                <a:highlight>
                  <a:srgbClr val="FFFF00"/>
                </a:highlight>
              </a:rPr>
              <a:t>{Client}, </a:t>
            </a:r>
            <a:r>
              <a:rPr lang="en-GB" sz="1000">
                <a:solidFill>
                  <a:schemeClr val="bg1">
                    <a:lumMod val="75000"/>
                  </a:schemeClr>
                </a:solidFill>
              </a:rPr>
              <a:t>its employees who need to have knowledge of this matter and to its nominated media agency. Unauthorised copying, disclosure or circulation of this document (by any company or individual) represents a breach of copyright and confidentiality.  By accepting this document you agree to these terms and to indemnify </a:t>
            </a:r>
            <a:r>
              <a:rPr lang="en-GB" sz="1000" err="1">
                <a:solidFill>
                  <a:schemeClr val="bg1">
                    <a:lumMod val="75000"/>
                  </a:schemeClr>
                </a:solidFill>
              </a:rPr>
              <a:t>Ebiquity</a:t>
            </a:r>
            <a:r>
              <a:rPr lang="en-GB" sz="1000">
                <a:solidFill>
                  <a:schemeClr val="bg1">
                    <a:lumMod val="75000"/>
                  </a:schemeClr>
                </a:solidFill>
              </a:rPr>
              <a:t> if you breach any of these terms. </a:t>
            </a:r>
          </a:p>
          <a:p>
            <a:pPr>
              <a:spcAft>
                <a:spcPts val="600"/>
              </a:spcAft>
            </a:pPr>
            <a:r>
              <a:rPr lang="en-GB" sz="1000" err="1">
                <a:solidFill>
                  <a:schemeClr val="bg1">
                    <a:lumMod val="75000"/>
                  </a:schemeClr>
                </a:solidFill>
              </a:rPr>
              <a:t>Ebiquity’s</a:t>
            </a:r>
            <a:r>
              <a:rPr lang="en-GB" sz="1000">
                <a:solidFill>
                  <a:schemeClr val="bg1">
                    <a:lumMod val="75000"/>
                  </a:schemeClr>
                </a:solidFill>
              </a:rPr>
              <a:t> analysis is compiled exclusively from data supplied by media agencies on behalf of our mutual clients. The data used by </a:t>
            </a:r>
            <a:r>
              <a:rPr lang="en-GB" sz="1000" err="1">
                <a:solidFill>
                  <a:schemeClr val="bg1">
                    <a:lumMod val="75000"/>
                  </a:schemeClr>
                </a:solidFill>
              </a:rPr>
              <a:t>Ebiquity</a:t>
            </a:r>
            <a:r>
              <a:rPr lang="en-GB" sz="1000">
                <a:solidFill>
                  <a:schemeClr val="bg1">
                    <a:lumMod val="75000"/>
                  </a:schemeClr>
                </a:solidFill>
              </a:rPr>
              <a:t> is never sourced directly from the media owner / title / channel. </a:t>
            </a:r>
          </a:p>
          <a:p>
            <a:pPr>
              <a:spcAft>
                <a:spcPts val="600"/>
              </a:spcAft>
            </a:pPr>
            <a:r>
              <a:rPr lang="en-GB" sz="1000" err="1">
                <a:solidFill>
                  <a:schemeClr val="bg1">
                    <a:lumMod val="75000"/>
                  </a:schemeClr>
                </a:solidFill>
              </a:rPr>
              <a:t>Ebiquity’s</a:t>
            </a:r>
            <a:r>
              <a:rPr lang="en-GB" sz="1000">
                <a:solidFill>
                  <a:schemeClr val="bg1">
                    <a:lumMod val="75000"/>
                  </a:schemeClr>
                </a:solidFill>
              </a:rPr>
              <a:t> databases contain its clients’ exit prices.  The exit price is the price paid by a client to its media agency for advertising space and may differ from the price that the media agency paid to the media title / channel for that advertising space. </a:t>
            </a:r>
            <a:r>
              <a:rPr lang="en-GB" sz="1000" err="1">
                <a:solidFill>
                  <a:schemeClr val="bg1">
                    <a:lumMod val="75000"/>
                  </a:schemeClr>
                </a:solidFill>
              </a:rPr>
              <a:t>Ebiquity</a:t>
            </a:r>
            <a:r>
              <a:rPr lang="en-GB" sz="1000">
                <a:solidFill>
                  <a:schemeClr val="bg1">
                    <a:lumMod val="75000"/>
                  </a:schemeClr>
                </a:solidFill>
              </a:rPr>
              <a:t> uses its clients’ exit prices to calculate its pool ‘norm’ prices, using </a:t>
            </a:r>
            <a:r>
              <a:rPr lang="en-GB" sz="1000" err="1">
                <a:solidFill>
                  <a:schemeClr val="bg1">
                    <a:lumMod val="75000"/>
                  </a:schemeClr>
                </a:solidFill>
              </a:rPr>
              <a:t>Ebiquity’s</a:t>
            </a:r>
            <a:r>
              <a:rPr lang="en-GB" sz="1000">
                <a:solidFill>
                  <a:schemeClr val="bg1">
                    <a:lumMod val="75000"/>
                  </a:schemeClr>
                </a:solidFill>
              </a:rPr>
              <a:t> own proprietary methodology. The pool ‘norm’ price may differ from the actual average price paid across the whole market, in any individual media title / channel, for any given period. </a:t>
            </a:r>
            <a:r>
              <a:rPr lang="en-GB" sz="1000" err="1">
                <a:solidFill>
                  <a:schemeClr val="bg1">
                    <a:lumMod val="75000"/>
                  </a:schemeClr>
                </a:solidFill>
              </a:rPr>
              <a:t>Ebiquity’s</a:t>
            </a:r>
            <a:r>
              <a:rPr lang="en-GB" sz="1000">
                <a:solidFill>
                  <a:schemeClr val="bg1">
                    <a:lumMod val="75000"/>
                  </a:schemeClr>
                </a:solidFill>
              </a:rPr>
              <a:t> databases may represent, for each media title / channel, a different proportion of that media title / channel’s total advertising space. </a:t>
            </a:r>
            <a:br>
              <a:rPr lang="en-GB" sz="1000">
                <a:solidFill>
                  <a:schemeClr val="bg1">
                    <a:lumMod val="75000"/>
                  </a:schemeClr>
                </a:solidFill>
              </a:rPr>
            </a:br>
            <a:r>
              <a:rPr lang="en-GB" sz="1000">
                <a:solidFill>
                  <a:schemeClr val="bg1">
                    <a:lumMod val="75000"/>
                  </a:schemeClr>
                </a:solidFill>
              </a:rPr>
              <a:t>The results contained in </a:t>
            </a:r>
            <a:r>
              <a:rPr lang="en-GB" sz="1000" err="1">
                <a:solidFill>
                  <a:schemeClr val="bg1">
                    <a:lumMod val="75000"/>
                  </a:schemeClr>
                </a:solidFill>
              </a:rPr>
              <a:t>Ebiquity’s</a:t>
            </a:r>
            <a:r>
              <a:rPr lang="en-GB" sz="1000">
                <a:solidFill>
                  <a:schemeClr val="bg1">
                    <a:lumMod val="75000"/>
                  </a:schemeClr>
                </a:solidFill>
              </a:rPr>
              <a:t> databases change over time, as new data is added to them. </a:t>
            </a:r>
            <a:r>
              <a:rPr lang="en-GB" sz="1000" err="1">
                <a:solidFill>
                  <a:schemeClr val="bg1">
                    <a:lumMod val="75000"/>
                  </a:schemeClr>
                </a:solidFill>
              </a:rPr>
              <a:t>Ebiquity</a:t>
            </a:r>
            <a:r>
              <a:rPr lang="en-GB" sz="1000">
                <a:solidFill>
                  <a:schemeClr val="bg1">
                    <a:lumMod val="75000"/>
                  </a:schemeClr>
                </a:solidFill>
              </a:rPr>
              <a:t> undertakes no duty to notify or inform its clients as these databases change over time nor to update any work previously performed by it in light of such revisions to its databases. </a:t>
            </a:r>
          </a:p>
        </p:txBody>
      </p:sp>
    </p:spTree>
    <p:extLst>
      <p:ext uri="{BB962C8B-B14F-4D97-AF65-F5344CB8AC3E}">
        <p14:creationId xmlns:p14="http://schemas.microsoft.com/office/powerpoint/2010/main" val="26927966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Main Content - 2 Charts">
    <p:bg>
      <p:bgPr>
        <a:solidFill>
          <a:schemeClr val="bg1"/>
        </a:solid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2B9AF05C-1B03-4397-B3C0-6EB321824A9A}"/>
              </a:ext>
            </a:extLst>
          </p:cNvPr>
          <p:cNvSpPr>
            <a:spLocks noGrp="1"/>
          </p:cNvSpPr>
          <p:nvPr>
            <p:ph type="body" sz="quarter" idx="12" hasCustomPrompt="1"/>
          </p:nvPr>
        </p:nvSpPr>
        <p:spPr>
          <a:xfrm>
            <a:off x="333375" y="6014180"/>
            <a:ext cx="10271677" cy="330461"/>
          </a:xfrm>
        </p:spPr>
        <p:txBody>
          <a:bodyPr anchor="ctr" anchorCtr="0">
            <a:normAutofit/>
          </a:bodyPr>
          <a:lstStyle>
            <a:lvl1pPr marL="0" indent="0">
              <a:buNone/>
              <a:defRPr sz="1100">
                <a:solidFill>
                  <a:schemeClr val="accent1"/>
                </a:solidFill>
              </a:defRPr>
            </a:lvl1pPr>
          </a:lstStyle>
          <a:p>
            <a:pPr lvl="0"/>
            <a:r>
              <a:rPr lang="en-US"/>
              <a:t>Source</a:t>
            </a:r>
            <a:endParaRPr lang="en-GB"/>
          </a:p>
        </p:txBody>
      </p:sp>
      <p:sp>
        <p:nvSpPr>
          <p:cNvPr id="9"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11"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
        <p:nvSpPr>
          <p:cNvPr id="12" name="Content Placeholder 5">
            <a:extLst>
              <a:ext uri="{FF2B5EF4-FFF2-40B4-BE49-F238E27FC236}">
                <a16:creationId xmlns:a16="http://schemas.microsoft.com/office/drawing/2014/main" id="{2AB464E0-CF1B-4173-8FBB-6C48241E4125}"/>
              </a:ext>
            </a:extLst>
          </p:cNvPr>
          <p:cNvSpPr>
            <a:spLocks noGrp="1"/>
          </p:cNvSpPr>
          <p:nvPr>
            <p:ph sz="quarter" idx="14" hasCustomPrompt="1"/>
          </p:nvPr>
        </p:nvSpPr>
        <p:spPr>
          <a:xfrm>
            <a:off x="333375" y="1524000"/>
            <a:ext cx="5634000" cy="4321216"/>
          </a:xfrm>
        </p:spPr>
        <p:txBody>
          <a:bodyPr>
            <a:normAutofit/>
          </a:bodyPr>
          <a:lstStyle>
            <a:lvl1pPr marL="228606" indent="-228606">
              <a:buFont typeface="Mark for Ebiquity Light" panose="02000503030000020003" pitchFamily="50" charset="0"/>
              <a:buChar char="•"/>
              <a:defRPr sz="1800">
                <a:solidFill>
                  <a:schemeClr val="accent1"/>
                </a:solidFill>
              </a:defRPr>
            </a:lvl1pPr>
            <a:lvl2pPr marL="685818" indent="-228606">
              <a:buSzPct val="90000"/>
              <a:buFont typeface="Courier New" panose="02070309020205020404" pitchFamily="49" charset="0"/>
              <a:buChar char="o"/>
              <a:defRPr sz="1600"/>
            </a:lvl2pPr>
            <a:lvl3pPr>
              <a:defRPr sz="1400"/>
            </a:lvl3pPr>
            <a:lvl4pPr>
              <a:defRPr sz="1800"/>
            </a:lvl4pPr>
            <a:lvl5pPr>
              <a:defRPr sz="1800"/>
            </a:lvl5pPr>
          </a:lstStyle>
          <a:p>
            <a:pPr lvl="0"/>
            <a:r>
              <a:rPr lang="en-US"/>
              <a:t>Click to add your content</a:t>
            </a:r>
          </a:p>
          <a:p>
            <a:pPr lvl="1"/>
            <a:r>
              <a:rPr lang="en-US"/>
              <a:t> </a:t>
            </a:r>
          </a:p>
          <a:p>
            <a:pPr lvl="2"/>
            <a:endParaRPr lang="en-US"/>
          </a:p>
          <a:p>
            <a:pPr lvl="1"/>
            <a:endParaRPr lang="en-GB"/>
          </a:p>
        </p:txBody>
      </p:sp>
      <p:sp>
        <p:nvSpPr>
          <p:cNvPr id="13" name="Content Placeholder 5">
            <a:extLst>
              <a:ext uri="{FF2B5EF4-FFF2-40B4-BE49-F238E27FC236}">
                <a16:creationId xmlns:a16="http://schemas.microsoft.com/office/drawing/2014/main" id="{2AB464E0-CF1B-4173-8FBB-6C48241E4125}"/>
              </a:ext>
            </a:extLst>
          </p:cNvPr>
          <p:cNvSpPr>
            <a:spLocks noGrp="1"/>
          </p:cNvSpPr>
          <p:nvPr>
            <p:ph sz="quarter" idx="15" hasCustomPrompt="1"/>
          </p:nvPr>
        </p:nvSpPr>
        <p:spPr>
          <a:xfrm>
            <a:off x="6198141" y="1524000"/>
            <a:ext cx="5634000" cy="4321216"/>
          </a:xfrm>
        </p:spPr>
        <p:txBody>
          <a:bodyPr>
            <a:normAutofit/>
          </a:bodyPr>
          <a:lstStyle>
            <a:lvl1pPr marL="228606" indent="-228606">
              <a:buFont typeface="Mark for Ebiquity Light" panose="02000503030000020003" pitchFamily="50" charset="0"/>
              <a:buChar char="•"/>
              <a:defRPr sz="1800">
                <a:solidFill>
                  <a:schemeClr val="accent1"/>
                </a:solidFill>
              </a:defRPr>
            </a:lvl1pPr>
            <a:lvl2pPr marL="685818" indent="-228606">
              <a:buSzPct val="90000"/>
              <a:buFont typeface="Courier New" panose="02070309020205020404" pitchFamily="49" charset="0"/>
              <a:buChar char="o"/>
              <a:defRPr sz="1600"/>
            </a:lvl2pPr>
            <a:lvl3pPr>
              <a:defRPr sz="1400"/>
            </a:lvl3pPr>
            <a:lvl4pPr>
              <a:defRPr sz="1800"/>
            </a:lvl4pPr>
            <a:lvl5pPr>
              <a:defRPr sz="1800"/>
            </a:lvl5pPr>
          </a:lstStyle>
          <a:p>
            <a:pPr lvl="0"/>
            <a:r>
              <a:rPr lang="en-US"/>
              <a:t>Click to add your content</a:t>
            </a:r>
          </a:p>
          <a:p>
            <a:pPr lvl="1"/>
            <a:r>
              <a:rPr lang="en-US"/>
              <a:t> </a:t>
            </a:r>
          </a:p>
          <a:p>
            <a:pPr lvl="2"/>
            <a:endParaRPr lang="en-US"/>
          </a:p>
          <a:p>
            <a:pPr lvl="1"/>
            <a:endParaRPr lang="en-GB"/>
          </a:p>
        </p:txBody>
      </p:sp>
    </p:spTree>
    <p:extLst>
      <p:ext uri="{BB962C8B-B14F-4D97-AF65-F5344CB8AC3E}">
        <p14:creationId xmlns:p14="http://schemas.microsoft.com/office/powerpoint/2010/main" val="13301840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Main Content - 4 Charts">
    <p:bg>
      <p:bgPr>
        <a:solidFill>
          <a:schemeClr val="bg1"/>
        </a:solidFill>
        <a:effectLst/>
      </p:bgPr>
    </p:bg>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AB464E0-CF1B-4173-8FBB-6C48241E4125}"/>
              </a:ext>
            </a:extLst>
          </p:cNvPr>
          <p:cNvSpPr>
            <a:spLocks noGrp="1"/>
          </p:cNvSpPr>
          <p:nvPr>
            <p:ph sz="quarter" idx="11" hasCustomPrompt="1"/>
          </p:nvPr>
        </p:nvSpPr>
        <p:spPr>
          <a:xfrm>
            <a:off x="333375" y="1519461"/>
            <a:ext cx="5633374" cy="2014135"/>
          </a:xfrm>
        </p:spPr>
        <p:txBody>
          <a:bodyPr>
            <a:normAutofit/>
          </a:bodyPr>
          <a:lstStyle>
            <a:lvl1pPr>
              <a:defRPr sz="1800">
                <a:solidFill>
                  <a:schemeClr val="accent1"/>
                </a:solidFill>
              </a:defRPr>
            </a:lvl1pPr>
            <a:lvl2pPr>
              <a:buSzPct val="90000"/>
              <a:defRPr sz="1600"/>
            </a:lvl2pPr>
            <a:lvl3pPr>
              <a:defRPr sz="1400"/>
            </a:lvl3pPr>
            <a:lvl4pPr>
              <a:defRPr sz="1800"/>
            </a:lvl4pPr>
            <a:lvl5pPr>
              <a:defRPr sz="1800"/>
            </a:lvl5pPr>
          </a:lstStyle>
          <a:p>
            <a:pPr lvl="0"/>
            <a:r>
              <a:rPr lang="en-US"/>
              <a:t>Click to add your content</a:t>
            </a:r>
          </a:p>
          <a:p>
            <a:pPr lvl="1"/>
            <a:endParaRPr lang="en-GB"/>
          </a:p>
          <a:p>
            <a:pPr lvl="2"/>
            <a:endParaRPr lang="en-GB"/>
          </a:p>
        </p:txBody>
      </p:sp>
      <p:sp>
        <p:nvSpPr>
          <p:cNvPr id="9" name="Content Placeholder 5">
            <a:extLst>
              <a:ext uri="{FF2B5EF4-FFF2-40B4-BE49-F238E27FC236}">
                <a16:creationId xmlns:a16="http://schemas.microsoft.com/office/drawing/2014/main" id="{DB52B8B9-65F9-4757-B900-9B3B0FFC38D8}"/>
              </a:ext>
            </a:extLst>
          </p:cNvPr>
          <p:cNvSpPr>
            <a:spLocks noGrp="1"/>
          </p:cNvSpPr>
          <p:nvPr>
            <p:ph sz="quarter" idx="13" hasCustomPrompt="1"/>
          </p:nvPr>
        </p:nvSpPr>
        <p:spPr>
          <a:xfrm>
            <a:off x="333375" y="3637628"/>
            <a:ext cx="5633374" cy="2014135"/>
          </a:xfrm>
        </p:spPr>
        <p:txBody>
          <a:bodyPr>
            <a:normAutofit/>
          </a:bodyPr>
          <a:lstStyle>
            <a:lvl1pPr>
              <a:defRPr sz="1800">
                <a:solidFill>
                  <a:schemeClr val="accent1"/>
                </a:solidFill>
              </a:defRPr>
            </a:lvl1pPr>
            <a:lvl2pPr>
              <a:buSzPct val="90000"/>
              <a:defRPr sz="1600"/>
            </a:lvl2pPr>
            <a:lvl3pPr>
              <a:defRPr sz="1400"/>
            </a:lvl3pPr>
            <a:lvl4pPr>
              <a:defRPr sz="1800"/>
            </a:lvl4pPr>
            <a:lvl5pPr>
              <a:defRPr sz="1800"/>
            </a:lvl5pPr>
          </a:lstStyle>
          <a:p>
            <a:pPr lvl="0"/>
            <a:r>
              <a:rPr lang="en-US"/>
              <a:t>Click to add your content</a:t>
            </a:r>
          </a:p>
          <a:p>
            <a:pPr lvl="1"/>
            <a:endParaRPr lang="en-US"/>
          </a:p>
          <a:p>
            <a:pPr lvl="2"/>
            <a:endParaRPr lang="en-GB"/>
          </a:p>
        </p:txBody>
      </p:sp>
      <p:sp>
        <p:nvSpPr>
          <p:cNvPr id="11" name="Content Placeholder 5">
            <a:extLst>
              <a:ext uri="{FF2B5EF4-FFF2-40B4-BE49-F238E27FC236}">
                <a16:creationId xmlns:a16="http://schemas.microsoft.com/office/drawing/2014/main" id="{849D1587-4EE2-44B4-ABEF-560CF4894196}"/>
              </a:ext>
            </a:extLst>
          </p:cNvPr>
          <p:cNvSpPr>
            <a:spLocks noGrp="1"/>
          </p:cNvSpPr>
          <p:nvPr>
            <p:ph sz="quarter" idx="14" hasCustomPrompt="1"/>
          </p:nvPr>
        </p:nvSpPr>
        <p:spPr>
          <a:xfrm>
            <a:off x="6225253" y="1519461"/>
            <a:ext cx="5633374" cy="2014135"/>
          </a:xfrm>
        </p:spPr>
        <p:txBody>
          <a:bodyPr>
            <a:normAutofit/>
          </a:bodyPr>
          <a:lstStyle>
            <a:lvl1pPr>
              <a:defRPr sz="1800">
                <a:solidFill>
                  <a:schemeClr val="accent1"/>
                </a:solidFill>
              </a:defRPr>
            </a:lvl1pPr>
            <a:lvl2pPr>
              <a:buSzPct val="90000"/>
              <a:defRPr sz="1600"/>
            </a:lvl2pPr>
            <a:lvl3pPr>
              <a:defRPr sz="1400"/>
            </a:lvl3pPr>
            <a:lvl4pPr>
              <a:defRPr sz="1800"/>
            </a:lvl4pPr>
            <a:lvl5pPr>
              <a:defRPr sz="1800"/>
            </a:lvl5pPr>
          </a:lstStyle>
          <a:p>
            <a:pPr lvl="0"/>
            <a:r>
              <a:rPr lang="en-US"/>
              <a:t>Click to add your content</a:t>
            </a:r>
          </a:p>
          <a:p>
            <a:pPr lvl="1"/>
            <a:endParaRPr lang="en-GB"/>
          </a:p>
          <a:p>
            <a:pPr lvl="2"/>
            <a:endParaRPr lang="en-GB"/>
          </a:p>
        </p:txBody>
      </p:sp>
      <p:sp>
        <p:nvSpPr>
          <p:cNvPr id="12" name="Content Placeholder 5">
            <a:extLst>
              <a:ext uri="{FF2B5EF4-FFF2-40B4-BE49-F238E27FC236}">
                <a16:creationId xmlns:a16="http://schemas.microsoft.com/office/drawing/2014/main" id="{1F79DC78-1FEB-4276-903A-17D75ED8F4A0}"/>
              </a:ext>
            </a:extLst>
          </p:cNvPr>
          <p:cNvSpPr>
            <a:spLocks noGrp="1"/>
          </p:cNvSpPr>
          <p:nvPr>
            <p:ph sz="quarter" idx="15" hasCustomPrompt="1"/>
          </p:nvPr>
        </p:nvSpPr>
        <p:spPr>
          <a:xfrm>
            <a:off x="6225253" y="3637628"/>
            <a:ext cx="5633374" cy="2014135"/>
          </a:xfrm>
        </p:spPr>
        <p:txBody>
          <a:bodyPr>
            <a:normAutofit/>
          </a:bodyPr>
          <a:lstStyle>
            <a:lvl1pPr>
              <a:defRPr sz="1800">
                <a:solidFill>
                  <a:schemeClr val="accent1"/>
                </a:solidFill>
              </a:defRPr>
            </a:lvl1pPr>
            <a:lvl2pPr>
              <a:buSzPct val="90000"/>
              <a:defRPr sz="1600"/>
            </a:lvl2pPr>
            <a:lvl3pPr>
              <a:defRPr sz="1400"/>
            </a:lvl3pPr>
            <a:lvl4pPr>
              <a:defRPr sz="1800"/>
            </a:lvl4pPr>
            <a:lvl5pPr>
              <a:defRPr sz="1800"/>
            </a:lvl5pPr>
          </a:lstStyle>
          <a:p>
            <a:pPr lvl="0"/>
            <a:r>
              <a:rPr lang="en-US"/>
              <a:t>Click to add your content</a:t>
            </a:r>
          </a:p>
          <a:p>
            <a:pPr lvl="1"/>
            <a:endParaRPr lang="en-US"/>
          </a:p>
          <a:p>
            <a:pPr lvl="2"/>
            <a:endParaRPr lang="en-GB"/>
          </a:p>
        </p:txBody>
      </p:sp>
      <p:sp>
        <p:nvSpPr>
          <p:cNvPr id="14" name="Text Placeholder 9">
            <a:extLst>
              <a:ext uri="{FF2B5EF4-FFF2-40B4-BE49-F238E27FC236}">
                <a16:creationId xmlns:a16="http://schemas.microsoft.com/office/drawing/2014/main" id="{FCD23CB4-4BB0-4C79-869F-C026F36FB612}"/>
              </a:ext>
            </a:extLst>
          </p:cNvPr>
          <p:cNvSpPr>
            <a:spLocks noGrp="1"/>
          </p:cNvSpPr>
          <p:nvPr>
            <p:ph type="body" sz="quarter" idx="12" hasCustomPrompt="1"/>
          </p:nvPr>
        </p:nvSpPr>
        <p:spPr>
          <a:xfrm>
            <a:off x="333375" y="6014180"/>
            <a:ext cx="10271677" cy="330461"/>
          </a:xfrm>
        </p:spPr>
        <p:txBody>
          <a:bodyPr anchor="ctr" anchorCtr="0">
            <a:normAutofit/>
          </a:bodyPr>
          <a:lstStyle>
            <a:lvl1pPr marL="0" indent="0">
              <a:buNone/>
              <a:defRPr sz="1100">
                <a:solidFill>
                  <a:schemeClr val="accent1"/>
                </a:solidFill>
              </a:defRPr>
            </a:lvl1pPr>
          </a:lstStyle>
          <a:p>
            <a:pPr lvl="0"/>
            <a:r>
              <a:rPr lang="en-US"/>
              <a:t>Source</a:t>
            </a:r>
            <a:endParaRPr lang="en-GB"/>
          </a:p>
        </p:txBody>
      </p:sp>
      <p:sp>
        <p:nvSpPr>
          <p:cNvPr id="13"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15"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Tree>
    <p:extLst>
      <p:ext uri="{BB962C8B-B14F-4D97-AF65-F5344CB8AC3E}">
        <p14:creationId xmlns:p14="http://schemas.microsoft.com/office/powerpoint/2010/main" val="38144976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Main Content - 4 Charts Vertical">
    <p:bg>
      <p:bgPr>
        <a:solidFill>
          <a:schemeClr val="bg1"/>
        </a:solidFill>
        <a:effectLst/>
      </p:bgPr>
    </p:bg>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AB464E0-CF1B-4173-8FBB-6C48241E4125}"/>
              </a:ext>
            </a:extLst>
          </p:cNvPr>
          <p:cNvSpPr>
            <a:spLocks noGrp="1"/>
          </p:cNvSpPr>
          <p:nvPr>
            <p:ph sz="quarter" idx="11" hasCustomPrompt="1"/>
          </p:nvPr>
        </p:nvSpPr>
        <p:spPr>
          <a:xfrm>
            <a:off x="333374" y="1519461"/>
            <a:ext cx="2814016" cy="4460851"/>
          </a:xfrm>
        </p:spPr>
        <p:txBody>
          <a:bodyPr>
            <a:normAutofit/>
          </a:bodyPr>
          <a:lstStyle>
            <a:lvl1pPr>
              <a:defRPr sz="1800">
                <a:solidFill>
                  <a:schemeClr val="accent1"/>
                </a:solidFill>
              </a:defRPr>
            </a:lvl1pPr>
            <a:lvl2pPr>
              <a:defRPr sz="2000"/>
            </a:lvl2pPr>
            <a:lvl3pPr>
              <a:defRPr sz="1800"/>
            </a:lvl3pPr>
            <a:lvl4pPr>
              <a:defRPr sz="1800"/>
            </a:lvl4pPr>
            <a:lvl5pPr>
              <a:defRPr sz="1800"/>
            </a:lvl5pPr>
          </a:lstStyle>
          <a:p>
            <a:pPr lvl="0"/>
            <a:r>
              <a:rPr lang="en-US"/>
              <a:t>Click to add your content</a:t>
            </a:r>
            <a:endParaRPr lang="en-GB"/>
          </a:p>
        </p:txBody>
      </p:sp>
      <p:sp>
        <p:nvSpPr>
          <p:cNvPr id="14" name="Text Placeholder 9">
            <a:extLst>
              <a:ext uri="{FF2B5EF4-FFF2-40B4-BE49-F238E27FC236}">
                <a16:creationId xmlns:a16="http://schemas.microsoft.com/office/drawing/2014/main" id="{FCD23CB4-4BB0-4C79-869F-C026F36FB612}"/>
              </a:ext>
            </a:extLst>
          </p:cNvPr>
          <p:cNvSpPr>
            <a:spLocks noGrp="1"/>
          </p:cNvSpPr>
          <p:nvPr>
            <p:ph type="body" sz="quarter" idx="12" hasCustomPrompt="1"/>
          </p:nvPr>
        </p:nvSpPr>
        <p:spPr>
          <a:xfrm>
            <a:off x="333375" y="6014180"/>
            <a:ext cx="10271677" cy="330461"/>
          </a:xfrm>
        </p:spPr>
        <p:txBody>
          <a:bodyPr anchor="ctr" anchorCtr="0">
            <a:normAutofit/>
          </a:bodyPr>
          <a:lstStyle>
            <a:lvl1pPr marL="0" indent="0">
              <a:buNone/>
              <a:defRPr sz="1100">
                <a:solidFill>
                  <a:schemeClr val="accent1"/>
                </a:solidFill>
              </a:defRPr>
            </a:lvl1pPr>
          </a:lstStyle>
          <a:p>
            <a:pPr lvl="0"/>
            <a:r>
              <a:rPr lang="en-US"/>
              <a:t>Source</a:t>
            </a:r>
            <a:endParaRPr lang="en-GB"/>
          </a:p>
        </p:txBody>
      </p:sp>
      <p:sp>
        <p:nvSpPr>
          <p:cNvPr id="10" name="Content Placeholder 5">
            <a:extLst>
              <a:ext uri="{FF2B5EF4-FFF2-40B4-BE49-F238E27FC236}">
                <a16:creationId xmlns:a16="http://schemas.microsoft.com/office/drawing/2014/main" id="{05BA6D2B-03DD-4854-8127-E61D679FA0F7}"/>
              </a:ext>
            </a:extLst>
          </p:cNvPr>
          <p:cNvSpPr>
            <a:spLocks noGrp="1"/>
          </p:cNvSpPr>
          <p:nvPr>
            <p:ph sz="quarter" idx="13" hasCustomPrompt="1"/>
          </p:nvPr>
        </p:nvSpPr>
        <p:spPr>
          <a:xfrm>
            <a:off x="3237119" y="1519461"/>
            <a:ext cx="2814016" cy="4460851"/>
          </a:xfrm>
        </p:spPr>
        <p:txBody>
          <a:bodyPr>
            <a:normAutofit/>
          </a:bodyPr>
          <a:lstStyle>
            <a:lvl1pPr>
              <a:defRPr sz="1800">
                <a:solidFill>
                  <a:schemeClr val="accent1"/>
                </a:solidFill>
              </a:defRPr>
            </a:lvl1pPr>
            <a:lvl2pPr>
              <a:defRPr sz="2000"/>
            </a:lvl2pPr>
            <a:lvl3pPr>
              <a:defRPr sz="1800"/>
            </a:lvl3pPr>
            <a:lvl4pPr>
              <a:defRPr sz="1800"/>
            </a:lvl4pPr>
            <a:lvl5pPr>
              <a:defRPr sz="1800"/>
            </a:lvl5pPr>
          </a:lstStyle>
          <a:p>
            <a:pPr lvl="0"/>
            <a:r>
              <a:rPr lang="en-US"/>
              <a:t>Click to add your content</a:t>
            </a:r>
            <a:endParaRPr lang="en-GB"/>
          </a:p>
        </p:txBody>
      </p:sp>
      <p:sp>
        <p:nvSpPr>
          <p:cNvPr id="15" name="Content Placeholder 5">
            <a:extLst>
              <a:ext uri="{FF2B5EF4-FFF2-40B4-BE49-F238E27FC236}">
                <a16:creationId xmlns:a16="http://schemas.microsoft.com/office/drawing/2014/main" id="{55EB9468-755C-4C87-A732-EF6F9E535297}"/>
              </a:ext>
            </a:extLst>
          </p:cNvPr>
          <p:cNvSpPr>
            <a:spLocks noGrp="1"/>
          </p:cNvSpPr>
          <p:nvPr>
            <p:ph sz="quarter" idx="14" hasCustomPrompt="1"/>
          </p:nvPr>
        </p:nvSpPr>
        <p:spPr>
          <a:xfrm>
            <a:off x="6140864" y="1519461"/>
            <a:ext cx="2814016" cy="4460851"/>
          </a:xfrm>
        </p:spPr>
        <p:txBody>
          <a:bodyPr>
            <a:normAutofit/>
          </a:bodyPr>
          <a:lstStyle>
            <a:lvl1pPr>
              <a:defRPr sz="1800">
                <a:solidFill>
                  <a:schemeClr val="accent1"/>
                </a:solidFill>
              </a:defRPr>
            </a:lvl1pPr>
            <a:lvl2pPr>
              <a:defRPr sz="2000"/>
            </a:lvl2pPr>
            <a:lvl3pPr>
              <a:defRPr sz="1800"/>
            </a:lvl3pPr>
            <a:lvl4pPr>
              <a:defRPr sz="1800"/>
            </a:lvl4pPr>
            <a:lvl5pPr>
              <a:defRPr sz="1800"/>
            </a:lvl5pPr>
          </a:lstStyle>
          <a:p>
            <a:pPr lvl="0"/>
            <a:r>
              <a:rPr lang="en-US"/>
              <a:t>Click to add your content</a:t>
            </a:r>
            <a:endParaRPr lang="en-GB"/>
          </a:p>
        </p:txBody>
      </p:sp>
      <p:sp>
        <p:nvSpPr>
          <p:cNvPr id="16" name="Content Placeholder 5">
            <a:extLst>
              <a:ext uri="{FF2B5EF4-FFF2-40B4-BE49-F238E27FC236}">
                <a16:creationId xmlns:a16="http://schemas.microsoft.com/office/drawing/2014/main" id="{99DD4452-D4F9-4355-8DC1-9BC0061F781A}"/>
              </a:ext>
            </a:extLst>
          </p:cNvPr>
          <p:cNvSpPr>
            <a:spLocks noGrp="1"/>
          </p:cNvSpPr>
          <p:nvPr>
            <p:ph sz="quarter" idx="15" hasCustomPrompt="1"/>
          </p:nvPr>
        </p:nvSpPr>
        <p:spPr>
          <a:xfrm>
            <a:off x="9044610" y="1519461"/>
            <a:ext cx="2814016" cy="4460851"/>
          </a:xfrm>
        </p:spPr>
        <p:txBody>
          <a:bodyPr>
            <a:normAutofit/>
          </a:bodyPr>
          <a:lstStyle>
            <a:lvl1pPr>
              <a:defRPr sz="1800">
                <a:solidFill>
                  <a:schemeClr val="accent1"/>
                </a:solidFill>
              </a:defRPr>
            </a:lvl1pPr>
            <a:lvl2pPr>
              <a:defRPr sz="2000"/>
            </a:lvl2pPr>
            <a:lvl3pPr>
              <a:defRPr sz="1800"/>
            </a:lvl3pPr>
            <a:lvl4pPr>
              <a:defRPr sz="1800"/>
            </a:lvl4pPr>
            <a:lvl5pPr>
              <a:defRPr sz="1800"/>
            </a:lvl5pPr>
          </a:lstStyle>
          <a:p>
            <a:pPr lvl="0"/>
            <a:r>
              <a:rPr lang="en-US"/>
              <a:t>Click to add your content</a:t>
            </a:r>
            <a:endParaRPr lang="en-GB"/>
          </a:p>
        </p:txBody>
      </p:sp>
      <p:sp>
        <p:nvSpPr>
          <p:cNvPr id="11"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12"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Tree>
    <p:extLst>
      <p:ext uri="{BB962C8B-B14F-4D97-AF65-F5344CB8AC3E}">
        <p14:creationId xmlns:p14="http://schemas.microsoft.com/office/powerpoint/2010/main" val="39276546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Main Content - Traffic Lights">
    <p:bg>
      <p:bgPr>
        <a:solidFill>
          <a:schemeClr val="bg1"/>
        </a:solidFill>
        <a:effectLst/>
      </p:bgPr>
    </p:bg>
    <p:spTree>
      <p:nvGrpSpPr>
        <p:cNvPr id="1" name=""/>
        <p:cNvGrpSpPr/>
        <p:nvPr/>
      </p:nvGrpSpPr>
      <p:grpSpPr>
        <a:xfrm>
          <a:off x="0" y="0"/>
          <a:ext cx="0" cy="0"/>
          <a:chOff x="0" y="0"/>
          <a:chExt cx="0" cy="0"/>
        </a:xfrm>
      </p:grpSpPr>
      <p:sp>
        <p:nvSpPr>
          <p:cNvPr id="53" name="Rectangle: Single Corner Rounded 52">
            <a:extLst>
              <a:ext uri="{FF2B5EF4-FFF2-40B4-BE49-F238E27FC236}">
                <a16:creationId xmlns:a16="http://schemas.microsoft.com/office/drawing/2014/main" id="{49AFE5E0-A57F-4D56-A967-E00C0BEA625C}"/>
              </a:ext>
            </a:extLst>
          </p:cNvPr>
          <p:cNvSpPr/>
          <p:nvPr userDrawn="1"/>
        </p:nvSpPr>
        <p:spPr>
          <a:xfrm>
            <a:off x="-18864" y="3051762"/>
            <a:ext cx="11851005" cy="1272635"/>
          </a:xfrm>
          <a:prstGeom prst="round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Single Corner Rounded 53">
            <a:extLst>
              <a:ext uri="{FF2B5EF4-FFF2-40B4-BE49-F238E27FC236}">
                <a16:creationId xmlns:a16="http://schemas.microsoft.com/office/drawing/2014/main" id="{C4467E1D-CC0E-41AD-ABF9-B5219C5BB1B5}"/>
              </a:ext>
            </a:extLst>
          </p:cNvPr>
          <p:cNvSpPr/>
          <p:nvPr userDrawn="1"/>
        </p:nvSpPr>
        <p:spPr>
          <a:xfrm>
            <a:off x="0" y="4578302"/>
            <a:ext cx="11851005" cy="1272635"/>
          </a:xfrm>
          <a:prstGeom prst="round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Single Corner Rounded 7">
            <a:extLst>
              <a:ext uri="{FF2B5EF4-FFF2-40B4-BE49-F238E27FC236}">
                <a16:creationId xmlns:a16="http://schemas.microsoft.com/office/drawing/2014/main" id="{CEECA47D-2539-40CD-B0B8-99F3A105B8CA}"/>
              </a:ext>
            </a:extLst>
          </p:cNvPr>
          <p:cNvSpPr/>
          <p:nvPr userDrawn="1"/>
        </p:nvSpPr>
        <p:spPr>
          <a:xfrm>
            <a:off x="7620" y="1416002"/>
            <a:ext cx="11851005" cy="1272635"/>
          </a:xfrm>
          <a:prstGeom prst="round1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9">
            <a:extLst>
              <a:ext uri="{FF2B5EF4-FFF2-40B4-BE49-F238E27FC236}">
                <a16:creationId xmlns:a16="http://schemas.microsoft.com/office/drawing/2014/main" id="{0A5FEA48-335D-4053-A938-6A77785CD049}"/>
              </a:ext>
            </a:extLst>
          </p:cNvPr>
          <p:cNvSpPr>
            <a:spLocks noGrp="1"/>
          </p:cNvSpPr>
          <p:nvPr>
            <p:ph type="body" sz="quarter" idx="12" hasCustomPrompt="1"/>
          </p:nvPr>
        </p:nvSpPr>
        <p:spPr>
          <a:xfrm>
            <a:off x="333375" y="6014180"/>
            <a:ext cx="10271677" cy="330461"/>
          </a:xfrm>
        </p:spPr>
        <p:txBody>
          <a:bodyPr anchor="ctr" anchorCtr="0">
            <a:normAutofit/>
          </a:bodyPr>
          <a:lstStyle>
            <a:lvl1pPr marL="0" indent="0">
              <a:buNone/>
              <a:defRPr sz="1100">
                <a:solidFill>
                  <a:schemeClr val="tx1"/>
                </a:solidFill>
              </a:defRPr>
            </a:lvl1pPr>
          </a:lstStyle>
          <a:p>
            <a:pPr lvl="0"/>
            <a:r>
              <a:rPr lang="en-US"/>
              <a:t>Source</a:t>
            </a:r>
            <a:endParaRPr lang="en-GB"/>
          </a:p>
        </p:txBody>
      </p:sp>
      <p:sp>
        <p:nvSpPr>
          <p:cNvPr id="2" name="Oval 1">
            <a:extLst>
              <a:ext uri="{FF2B5EF4-FFF2-40B4-BE49-F238E27FC236}">
                <a16:creationId xmlns:a16="http://schemas.microsoft.com/office/drawing/2014/main" id="{E1EA67CE-EBC3-43DB-9DF6-B5CE50EB183B}"/>
              </a:ext>
            </a:extLst>
          </p:cNvPr>
          <p:cNvSpPr/>
          <p:nvPr userDrawn="1"/>
        </p:nvSpPr>
        <p:spPr>
          <a:xfrm>
            <a:off x="1209040" y="1605280"/>
            <a:ext cx="894080" cy="894080"/>
          </a:xfrm>
          <a:prstGeom prst="ellipse">
            <a:avLst/>
          </a:prstGeom>
          <a:solidFill>
            <a:srgbClr val="B2D4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a:t>G</a:t>
            </a:r>
          </a:p>
        </p:txBody>
      </p:sp>
      <p:sp>
        <p:nvSpPr>
          <p:cNvPr id="9" name="Oval 8">
            <a:extLst>
              <a:ext uri="{FF2B5EF4-FFF2-40B4-BE49-F238E27FC236}">
                <a16:creationId xmlns:a16="http://schemas.microsoft.com/office/drawing/2014/main" id="{DC9AF296-3C5A-43F6-8C10-403B72F0300A}"/>
              </a:ext>
            </a:extLst>
          </p:cNvPr>
          <p:cNvSpPr/>
          <p:nvPr userDrawn="1"/>
        </p:nvSpPr>
        <p:spPr>
          <a:xfrm>
            <a:off x="1209040" y="3205480"/>
            <a:ext cx="894080" cy="894080"/>
          </a:xfrm>
          <a:prstGeom prst="ellipse">
            <a:avLst/>
          </a:prstGeom>
          <a:solidFill>
            <a:srgbClr val="EB80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a:t>O</a:t>
            </a:r>
          </a:p>
        </p:txBody>
      </p:sp>
      <p:sp>
        <p:nvSpPr>
          <p:cNvPr id="10" name="Oval 9">
            <a:extLst>
              <a:ext uri="{FF2B5EF4-FFF2-40B4-BE49-F238E27FC236}">
                <a16:creationId xmlns:a16="http://schemas.microsoft.com/office/drawing/2014/main" id="{1DB0AF72-2158-4150-8DA8-141990C1D554}"/>
              </a:ext>
            </a:extLst>
          </p:cNvPr>
          <p:cNvSpPr/>
          <p:nvPr userDrawn="1"/>
        </p:nvSpPr>
        <p:spPr>
          <a:xfrm>
            <a:off x="1209040" y="4805680"/>
            <a:ext cx="894080" cy="894080"/>
          </a:xfrm>
          <a:prstGeom prst="ellipse">
            <a:avLst/>
          </a:prstGeom>
          <a:solidFill>
            <a:srgbClr val="ED2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a:t>R</a:t>
            </a:r>
          </a:p>
        </p:txBody>
      </p:sp>
      <p:sp>
        <p:nvSpPr>
          <p:cNvPr id="5" name="TextBox 4">
            <a:extLst>
              <a:ext uri="{FF2B5EF4-FFF2-40B4-BE49-F238E27FC236}">
                <a16:creationId xmlns:a16="http://schemas.microsoft.com/office/drawing/2014/main" id="{CF7E1896-2ABC-4BBD-A0F0-167302DAF696}"/>
              </a:ext>
            </a:extLst>
          </p:cNvPr>
          <p:cNvSpPr txBox="1"/>
          <p:nvPr userDrawn="1"/>
        </p:nvSpPr>
        <p:spPr>
          <a:xfrm>
            <a:off x="2265680" y="1643380"/>
            <a:ext cx="2270760" cy="482600"/>
          </a:xfrm>
          <a:prstGeom prst="rect">
            <a:avLst/>
          </a:prstGeom>
          <a:noFill/>
        </p:spPr>
        <p:txBody>
          <a:bodyPr wrap="none" rtlCol="0">
            <a:noAutofit/>
          </a:bodyPr>
          <a:lstStyle/>
          <a:p>
            <a:pPr algn="l"/>
            <a:r>
              <a:rPr lang="en-GB" sz="2400">
                <a:solidFill>
                  <a:srgbClr val="B2D436"/>
                </a:solidFill>
                <a:latin typeface="+mj-lt"/>
              </a:rPr>
              <a:t>Green</a:t>
            </a:r>
          </a:p>
        </p:txBody>
      </p:sp>
      <p:sp>
        <p:nvSpPr>
          <p:cNvPr id="50" name="TextBox 49">
            <a:extLst>
              <a:ext uri="{FF2B5EF4-FFF2-40B4-BE49-F238E27FC236}">
                <a16:creationId xmlns:a16="http://schemas.microsoft.com/office/drawing/2014/main" id="{8DE16FC7-0AA1-4644-BE76-10107C129FBD}"/>
              </a:ext>
            </a:extLst>
          </p:cNvPr>
          <p:cNvSpPr txBox="1"/>
          <p:nvPr userDrawn="1"/>
        </p:nvSpPr>
        <p:spPr>
          <a:xfrm>
            <a:off x="2265680" y="3205480"/>
            <a:ext cx="2270760" cy="482600"/>
          </a:xfrm>
          <a:prstGeom prst="rect">
            <a:avLst/>
          </a:prstGeom>
          <a:noFill/>
        </p:spPr>
        <p:txBody>
          <a:bodyPr wrap="none" rtlCol="0">
            <a:noAutofit/>
          </a:bodyPr>
          <a:lstStyle/>
          <a:p>
            <a:pPr algn="l"/>
            <a:r>
              <a:rPr lang="en-GB" sz="2400">
                <a:solidFill>
                  <a:srgbClr val="EB8024"/>
                </a:solidFill>
                <a:latin typeface="+mj-lt"/>
              </a:rPr>
              <a:t>Orange</a:t>
            </a:r>
          </a:p>
        </p:txBody>
      </p:sp>
      <p:sp>
        <p:nvSpPr>
          <p:cNvPr id="51" name="TextBox 50">
            <a:extLst>
              <a:ext uri="{FF2B5EF4-FFF2-40B4-BE49-F238E27FC236}">
                <a16:creationId xmlns:a16="http://schemas.microsoft.com/office/drawing/2014/main" id="{AA42F296-9FE6-49DC-9A12-9C69A5AE59C5}"/>
              </a:ext>
            </a:extLst>
          </p:cNvPr>
          <p:cNvSpPr txBox="1"/>
          <p:nvPr userDrawn="1"/>
        </p:nvSpPr>
        <p:spPr>
          <a:xfrm>
            <a:off x="2265680" y="4805680"/>
            <a:ext cx="2270760" cy="482600"/>
          </a:xfrm>
          <a:prstGeom prst="rect">
            <a:avLst/>
          </a:prstGeom>
          <a:noFill/>
        </p:spPr>
        <p:txBody>
          <a:bodyPr wrap="none" rtlCol="0">
            <a:noAutofit/>
          </a:bodyPr>
          <a:lstStyle/>
          <a:p>
            <a:pPr algn="l"/>
            <a:r>
              <a:rPr lang="en-GB" sz="2400">
                <a:solidFill>
                  <a:srgbClr val="ED212B"/>
                </a:solidFill>
                <a:latin typeface="+mj-lt"/>
              </a:rPr>
              <a:t>Red</a:t>
            </a:r>
          </a:p>
        </p:txBody>
      </p:sp>
      <p:sp>
        <p:nvSpPr>
          <p:cNvPr id="56" name="Text Placeholder 55">
            <a:extLst>
              <a:ext uri="{FF2B5EF4-FFF2-40B4-BE49-F238E27FC236}">
                <a16:creationId xmlns:a16="http://schemas.microsoft.com/office/drawing/2014/main" id="{B93C9ACA-E840-4B91-9757-871D3024C706}"/>
              </a:ext>
            </a:extLst>
          </p:cNvPr>
          <p:cNvSpPr>
            <a:spLocks noGrp="1"/>
          </p:cNvSpPr>
          <p:nvPr>
            <p:ph type="body" sz="quarter" idx="13"/>
          </p:nvPr>
        </p:nvSpPr>
        <p:spPr>
          <a:xfrm>
            <a:off x="2249805" y="2112011"/>
            <a:ext cx="9286875" cy="373062"/>
          </a:xfrm>
        </p:spPr>
        <p:txBody>
          <a:bodyPr>
            <a:noAutofit/>
          </a:bodyPr>
          <a:lstStyle>
            <a:lvl1pPr marL="0" indent="0">
              <a:buNone/>
              <a:defRPr sz="2000"/>
            </a:lvl1pPr>
            <a:lvl2pPr marL="457212" indent="0">
              <a:buNone/>
              <a:defRPr sz="1800"/>
            </a:lvl2pPr>
            <a:lvl3pPr marL="914423" indent="0">
              <a:buNone/>
              <a:defRPr sz="1600"/>
            </a:lvl3pPr>
            <a:lvl4pPr marL="1371635" indent="0">
              <a:buNone/>
              <a:defRPr sz="1600"/>
            </a:lvl4pPr>
            <a:lvl5pPr marL="1828846" indent="0">
              <a:buNone/>
              <a:defRPr sz="1600"/>
            </a:lvl5pPr>
          </a:lstStyle>
          <a:p>
            <a:pPr lvl="0"/>
            <a:r>
              <a:rPr lang="en-US"/>
              <a:t>Edit Master text styles</a:t>
            </a:r>
            <a:endParaRPr lang="en-GB"/>
          </a:p>
        </p:txBody>
      </p:sp>
      <p:sp>
        <p:nvSpPr>
          <p:cNvPr id="58" name="Text Placeholder 55">
            <a:extLst>
              <a:ext uri="{FF2B5EF4-FFF2-40B4-BE49-F238E27FC236}">
                <a16:creationId xmlns:a16="http://schemas.microsoft.com/office/drawing/2014/main" id="{D63269CC-4AC8-48B5-BC0A-D36D22DFBD0D}"/>
              </a:ext>
            </a:extLst>
          </p:cNvPr>
          <p:cNvSpPr>
            <a:spLocks noGrp="1"/>
          </p:cNvSpPr>
          <p:nvPr>
            <p:ph type="body" sz="quarter" idx="14"/>
          </p:nvPr>
        </p:nvSpPr>
        <p:spPr>
          <a:xfrm>
            <a:off x="2249805" y="3676721"/>
            <a:ext cx="9286875" cy="373062"/>
          </a:xfrm>
        </p:spPr>
        <p:txBody>
          <a:bodyPr>
            <a:noAutofit/>
          </a:bodyPr>
          <a:lstStyle>
            <a:lvl1pPr marL="0" indent="0">
              <a:buNone/>
              <a:defRPr sz="2000"/>
            </a:lvl1pPr>
            <a:lvl2pPr marL="457212" indent="0">
              <a:buNone/>
              <a:defRPr sz="1800"/>
            </a:lvl2pPr>
            <a:lvl3pPr marL="914423" indent="0">
              <a:buNone/>
              <a:defRPr sz="1600"/>
            </a:lvl3pPr>
            <a:lvl4pPr marL="1371635" indent="0">
              <a:buNone/>
              <a:defRPr sz="1600"/>
            </a:lvl4pPr>
            <a:lvl5pPr marL="1828846" indent="0">
              <a:buNone/>
              <a:defRPr sz="1600"/>
            </a:lvl5pPr>
          </a:lstStyle>
          <a:p>
            <a:pPr lvl="0"/>
            <a:r>
              <a:rPr lang="en-US"/>
              <a:t>Edit Master text styles</a:t>
            </a:r>
            <a:endParaRPr lang="en-GB"/>
          </a:p>
        </p:txBody>
      </p:sp>
      <p:sp>
        <p:nvSpPr>
          <p:cNvPr id="61" name="Text Placeholder 55">
            <a:extLst>
              <a:ext uri="{FF2B5EF4-FFF2-40B4-BE49-F238E27FC236}">
                <a16:creationId xmlns:a16="http://schemas.microsoft.com/office/drawing/2014/main" id="{5F2DAE77-8855-4AA4-AA68-70A10053DF61}"/>
              </a:ext>
            </a:extLst>
          </p:cNvPr>
          <p:cNvSpPr>
            <a:spLocks noGrp="1"/>
          </p:cNvSpPr>
          <p:nvPr>
            <p:ph type="body" sz="quarter" idx="15"/>
          </p:nvPr>
        </p:nvSpPr>
        <p:spPr>
          <a:xfrm>
            <a:off x="2249805" y="5292161"/>
            <a:ext cx="9286875" cy="373062"/>
          </a:xfrm>
        </p:spPr>
        <p:txBody>
          <a:bodyPr>
            <a:noAutofit/>
          </a:bodyPr>
          <a:lstStyle>
            <a:lvl1pPr marL="0" indent="0">
              <a:buNone/>
              <a:defRPr sz="2000"/>
            </a:lvl1pPr>
            <a:lvl2pPr marL="457212" indent="0">
              <a:buNone/>
              <a:defRPr sz="1800"/>
            </a:lvl2pPr>
            <a:lvl3pPr marL="914423" indent="0">
              <a:buNone/>
              <a:defRPr sz="1600"/>
            </a:lvl3pPr>
            <a:lvl4pPr marL="1371635" indent="0">
              <a:buNone/>
              <a:defRPr sz="1600"/>
            </a:lvl4pPr>
            <a:lvl5pPr marL="1828846" indent="0">
              <a:buNone/>
              <a:defRPr sz="1600"/>
            </a:lvl5pPr>
          </a:lstStyle>
          <a:p>
            <a:pPr lvl="0"/>
            <a:r>
              <a:rPr lang="en-US"/>
              <a:t>Edit Master text styles</a:t>
            </a:r>
            <a:endParaRPr lang="en-GB"/>
          </a:p>
        </p:txBody>
      </p:sp>
      <p:sp>
        <p:nvSpPr>
          <p:cNvPr id="18"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19"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Tree>
    <p:extLst>
      <p:ext uri="{BB962C8B-B14F-4D97-AF65-F5344CB8AC3E}">
        <p14:creationId xmlns:p14="http://schemas.microsoft.com/office/powerpoint/2010/main" val="30845686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Main Content - With Circle">
    <p:bg>
      <p:bgPr>
        <a:solidFill>
          <a:schemeClr val="bg1"/>
        </a:solidFill>
        <a:effectLst/>
      </p:bgPr>
    </p:bg>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F0D590D6-FC9C-46BD-A179-6EFAF3E668D9}"/>
              </a:ext>
            </a:extLst>
          </p:cNvPr>
          <p:cNvSpPr>
            <a:spLocks noGrp="1"/>
          </p:cNvSpPr>
          <p:nvPr>
            <p:ph type="pic" sz="quarter" idx="12" hasCustomPrompt="1"/>
          </p:nvPr>
        </p:nvSpPr>
        <p:spPr>
          <a:xfrm>
            <a:off x="6539971" y="1601965"/>
            <a:ext cx="4191952" cy="4191952"/>
          </a:xfrm>
          <a:prstGeom prst="ellipse">
            <a:avLst/>
          </a:prstGeom>
          <a:noFill/>
        </p:spPr>
        <p:txBody>
          <a:bodyPr>
            <a:normAutofit/>
          </a:bodyPr>
          <a:lstStyle>
            <a:lvl1pPr marL="0" indent="0" algn="ctr">
              <a:buNone/>
              <a:defRPr sz="1801">
                <a:solidFill>
                  <a:schemeClr val="bg1">
                    <a:lumMod val="50000"/>
                  </a:schemeClr>
                </a:solidFill>
              </a:defRPr>
            </a:lvl1pPr>
          </a:lstStyle>
          <a:p>
            <a:r>
              <a:rPr lang="en-GB"/>
              <a:t>Click to add picture</a:t>
            </a:r>
          </a:p>
        </p:txBody>
      </p:sp>
      <p:sp>
        <p:nvSpPr>
          <p:cNvPr id="6" name="Text Placeholder 3">
            <a:extLst>
              <a:ext uri="{FF2B5EF4-FFF2-40B4-BE49-F238E27FC236}">
                <a16:creationId xmlns:a16="http://schemas.microsoft.com/office/drawing/2014/main" id="{9CA02455-6DCD-4B43-9D51-FC02B9B6B4A0}"/>
              </a:ext>
            </a:extLst>
          </p:cNvPr>
          <p:cNvSpPr>
            <a:spLocks noGrp="1"/>
          </p:cNvSpPr>
          <p:nvPr>
            <p:ph type="body" sz="quarter" idx="10" hasCustomPrompt="1"/>
          </p:nvPr>
        </p:nvSpPr>
        <p:spPr>
          <a:xfrm>
            <a:off x="333375" y="397933"/>
            <a:ext cx="11498766" cy="287868"/>
          </a:xfrm>
        </p:spPr>
        <p:txBody>
          <a:bodyPr>
            <a:normAutofit/>
          </a:bodyPr>
          <a:lstStyle>
            <a:lvl1pPr marL="0" indent="0">
              <a:buNone/>
              <a:defRPr sz="1400">
                <a:solidFill>
                  <a:schemeClr val="accent1"/>
                </a:solidFill>
                <a:latin typeface="+mj-lt"/>
              </a:defRPr>
            </a:lvl1pPr>
            <a:lvl2pPr marL="457212" indent="0">
              <a:buNone/>
              <a:defRPr>
                <a:solidFill>
                  <a:schemeClr val="tx2"/>
                </a:solidFill>
              </a:defRPr>
            </a:lvl2pPr>
            <a:lvl3pPr marL="914423" indent="0">
              <a:buNone/>
              <a:defRPr>
                <a:solidFill>
                  <a:schemeClr val="tx2"/>
                </a:solidFill>
              </a:defRPr>
            </a:lvl3pPr>
            <a:lvl4pPr marL="1371635" indent="0">
              <a:buNone/>
              <a:defRPr>
                <a:solidFill>
                  <a:schemeClr val="tx2"/>
                </a:solidFill>
              </a:defRPr>
            </a:lvl4pPr>
            <a:lvl5pPr marL="1828846" indent="0">
              <a:buNone/>
              <a:defRPr>
                <a:solidFill>
                  <a:schemeClr val="tx2"/>
                </a:solidFill>
              </a:defRPr>
            </a:lvl5pPr>
          </a:lstStyle>
          <a:p>
            <a:pPr lvl="0"/>
            <a:r>
              <a:rPr lang="en-US"/>
              <a:t>TITLE HERE (CAPS)</a:t>
            </a:r>
            <a:endParaRPr lang="en-GB"/>
          </a:p>
        </p:txBody>
      </p:sp>
      <p:sp>
        <p:nvSpPr>
          <p:cNvPr id="7" name="Title 7">
            <a:extLst>
              <a:ext uri="{FF2B5EF4-FFF2-40B4-BE49-F238E27FC236}">
                <a16:creationId xmlns:a16="http://schemas.microsoft.com/office/drawing/2014/main" id="{2FDD8E95-C588-44DD-BB9B-F2C6572F7190}"/>
              </a:ext>
            </a:extLst>
          </p:cNvPr>
          <p:cNvSpPr>
            <a:spLocks noGrp="1"/>
          </p:cNvSpPr>
          <p:nvPr>
            <p:ph type="title"/>
          </p:nvPr>
        </p:nvSpPr>
        <p:spPr>
          <a:xfrm>
            <a:off x="333375" y="685801"/>
            <a:ext cx="11523344" cy="446587"/>
          </a:xfrm>
        </p:spPr>
        <p:txBody>
          <a:bodyPr/>
          <a:lstStyle>
            <a:lvl1pPr>
              <a:defRPr sz="2400" b="0">
                <a:solidFill>
                  <a:schemeClr val="accent1"/>
                </a:solidFill>
                <a:latin typeface="+mn-lt"/>
              </a:defRPr>
            </a:lvl1pPr>
          </a:lstStyle>
          <a:p>
            <a:r>
              <a:rPr lang="en-US"/>
              <a:t>Click to edit Master title style</a:t>
            </a:r>
            <a:endParaRPr lang="en-GB"/>
          </a:p>
        </p:txBody>
      </p:sp>
      <p:sp>
        <p:nvSpPr>
          <p:cNvPr id="9" name="Content Placeholder 5">
            <a:extLst>
              <a:ext uri="{FF2B5EF4-FFF2-40B4-BE49-F238E27FC236}">
                <a16:creationId xmlns:a16="http://schemas.microsoft.com/office/drawing/2014/main" id="{2AB464E0-CF1B-4173-8FBB-6C48241E4125}"/>
              </a:ext>
            </a:extLst>
          </p:cNvPr>
          <p:cNvSpPr>
            <a:spLocks noGrp="1"/>
          </p:cNvSpPr>
          <p:nvPr>
            <p:ph sz="quarter" idx="14" hasCustomPrompt="1"/>
          </p:nvPr>
        </p:nvSpPr>
        <p:spPr>
          <a:xfrm>
            <a:off x="333375" y="1523999"/>
            <a:ext cx="5694892" cy="4321215"/>
          </a:xfrm>
        </p:spPr>
        <p:txBody>
          <a:bodyPr>
            <a:normAutofit/>
          </a:bodyPr>
          <a:lstStyle>
            <a:lvl1pPr marL="228606" indent="-228606">
              <a:buFont typeface="Mark for Ebiquity Light" panose="02000503030000020003" pitchFamily="50" charset="0"/>
              <a:buChar char="•"/>
              <a:defRPr sz="1800">
                <a:solidFill>
                  <a:schemeClr val="accent1"/>
                </a:solidFill>
              </a:defRPr>
            </a:lvl1pPr>
            <a:lvl2pPr marL="685818" indent="-228606">
              <a:buSzPct val="90000"/>
              <a:buFont typeface="Courier New" panose="02070309020205020404" pitchFamily="49" charset="0"/>
              <a:buChar char="o"/>
              <a:defRPr sz="1600"/>
            </a:lvl2pPr>
            <a:lvl3pPr>
              <a:defRPr sz="1400"/>
            </a:lvl3pPr>
            <a:lvl4pPr>
              <a:defRPr sz="1800"/>
            </a:lvl4pPr>
            <a:lvl5pPr>
              <a:defRPr sz="1800"/>
            </a:lvl5pPr>
          </a:lstStyle>
          <a:p>
            <a:pPr lvl="0"/>
            <a:r>
              <a:rPr lang="en-US"/>
              <a:t>Click to add your content</a:t>
            </a:r>
          </a:p>
          <a:p>
            <a:pPr lvl="1"/>
            <a:endParaRPr lang="en-US"/>
          </a:p>
          <a:p>
            <a:pPr lvl="2"/>
            <a:endParaRPr lang="en-US"/>
          </a:p>
          <a:p>
            <a:pPr lvl="1"/>
            <a:endParaRPr lang="en-GB"/>
          </a:p>
        </p:txBody>
      </p:sp>
    </p:spTree>
    <p:extLst>
      <p:ext uri="{BB962C8B-B14F-4D97-AF65-F5344CB8AC3E}">
        <p14:creationId xmlns:p14="http://schemas.microsoft.com/office/powerpoint/2010/main" val="3258267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91DB481-CE8D-45ED-B40A-369A4DE7F0F8}"/>
              </a:ext>
            </a:extLst>
          </p:cNvPr>
          <p:cNvSpPr>
            <a:spLocks noGrp="1"/>
          </p:cNvSpPr>
          <p:nvPr>
            <p:ph type="body" idx="1"/>
          </p:nvPr>
        </p:nvSpPr>
        <p:spPr>
          <a:xfrm>
            <a:off x="334010" y="859735"/>
            <a:ext cx="11523028" cy="5262769"/>
          </a:xfrm>
        </p:spPr>
        <p:txBody>
          <a:bodyPr anchor="ctr" anchorCtr="0">
            <a:normAutofit/>
          </a:bodyPr>
          <a:lstStyle>
            <a:lvl1pPr marL="360372" indent="-360372">
              <a:buFont typeface="+mj-lt"/>
              <a:buAutoNum type="arabicPeriod"/>
              <a:defRPr sz="2800">
                <a:solidFill>
                  <a:schemeClr val="accent1"/>
                </a:solidFill>
                <a:latin typeface="+mn-lt"/>
              </a:defRPr>
            </a:lvl1pPr>
            <a:lvl2pPr marL="457211" indent="0">
              <a:buNone/>
              <a:defRPr sz="2000">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en-US"/>
              <a:t>Edit Master text styles</a:t>
            </a:r>
          </a:p>
        </p:txBody>
      </p:sp>
      <p:sp>
        <p:nvSpPr>
          <p:cNvPr id="11" name="Title 20">
            <a:extLst>
              <a:ext uri="{FF2B5EF4-FFF2-40B4-BE49-F238E27FC236}">
                <a16:creationId xmlns:a16="http://schemas.microsoft.com/office/drawing/2014/main" id="{987D88F6-C8EF-4D12-9957-71C88CDE9F89}"/>
              </a:ext>
            </a:extLst>
          </p:cNvPr>
          <p:cNvSpPr>
            <a:spLocks noGrp="1"/>
          </p:cNvSpPr>
          <p:nvPr>
            <p:ph type="title" hasCustomPrompt="1"/>
          </p:nvPr>
        </p:nvSpPr>
        <p:spPr>
          <a:xfrm>
            <a:off x="335279" y="400464"/>
            <a:ext cx="11498766" cy="364712"/>
          </a:xfrm>
        </p:spPr>
        <p:txBody>
          <a:bodyPr anchor="t" anchorCtr="0"/>
          <a:lstStyle>
            <a:lvl1pPr>
              <a:defRPr sz="2000" b="0">
                <a:solidFill>
                  <a:schemeClr val="accent1"/>
                </a:solidFill>
                <a:latin typeface="+mj-lt"/>
              </a:defRPr>
            </a:lvl1pPr>
          </a:lstStyle>
          <a:p>
            <a:r>
              <a:rPr lang="en-US"/>
              <a:t>CLICK TO EDIT MASTER TITLE STYLE</a:t>
            </a:r>
            <a:endParaRPr lang="en-GB"/>
          </a:p>
        </p:txBody>
      </p:sp>
    </p:spTree>
    <p:extLst>
      <p:ext uri="{BB962C8B-B14F-4D97-AF65-F5344CB8AC3E}">
        <p14:creationId xmlns:p14="http://schemas.microsoft.com/office/powerpoint/2010/main" val="214318025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53D2BF3-EC07-4FE1-A494-3C2757156442}"/>
              </a:ext>
            </a:extLst>
          </p:cNvPr>
          <p:cNvSpPr/>
          <p:nvPr userDrawn="1"/>
        </p:nvSpPr>
        <p:spPr>
          <a:xfrm>
            <a:off x="3235" y="0"/>
            <a:ext cx="12188765" cy="612250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 Placeholder 2">
            <a:extLst>
              <a:ext uri="{FF2B5EF4-FFF2-40B4-BE49-F238E27FC236}">
                <a16:creationId xmlns:a16="http://schemas.microsoft.com/office/drawing/2014/main" id="{D91DB481-CE8D-45ED-B40A-369A4DE7F0F8}"/>
              </a:ext>
            </a:extLst>
          </p:cNvPr>
          <p:cNvSpPr>
            <a:spLocks noGrp="1"/>
          </p:cNvSpPr>
          <p:nvPr>
            <p:ph type="body" idx="1"/>
          </p:nvPr>
        </p:nvSpPr>
        <p:spPr>
          <a:xfrm>
            <a:off x="334010" y="859735"/>
            <a:ext cx="11523028" cy="5262769"/>
          </a:xfrm>
        </p:spPr>
        <p:txBody>
          <a:bodyPr anchor="ctr" anchorCtr="0">
            <a:normAutofit/>
          </a:bodyPr>
          <a:lstStyle>
            <a:lvl1pPr marL="360372" indent="-360372">
              <a:buFont typeface="+mj-lt"/>
              <a:buAutoNum type="arabicPeriod"/>
              <a:defRPr sz="2800">
                <a:solidFill>
                  <a:schemeClr val="bg1"/>
                </a:solidFill>
                <a:latin typeface="+mn-lt"/>
              </a:defRPr>
            </a:lvl1pPr>
            <a:lvl2pPr marL="457211" indent="0">
              <a:buNone/>
              <a:defRPr sz="2000">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en-US"/>
              <a:t>Edit Master text styles</a:t>
            </a:r>
          </a:p>
        </p:txBody>
      </p:sp>
      <p:sp>
        <p:nvSpPr>
          <p:cNvPr id="11" name="Title 20">
            <a:extLst>
              <a:ext uri="{FF2B5EF4-FFF2-40B4-BE49-F238E27FC236}">
                <a16:creationId xmlns:a16="http://schemas.microsoft.com/office/drawing/2014/main" id="{987D88F6-C8EF-4D12-9957-71C88CDE9F89}"/>
              </a:ext>
            </a:extLst>
          </p:cNvPr>
          <p:cNvSpPr>
            <a:spLocks noGrp="1"/>
          </p:cNvSpPr>
          <p:nvPr>
            <p:ph type="title" hasCustomPrompt="1"/>
          </p:nvPr>
        </p:nvSpPr>
        <p:spPr>
          <a:xfrm>
            <a:off x="335279" y="400464"/>
            <a:ext cx="11498766" cy="364712"/>
          </a:xfrm>
        </p:spPr>
        <p:txBody>
          <a:bodyPr anchor="t" anchorCtr="0"/>
          <a:lstStyle>
            <a:lvl1pPr>
              <a:defRPr sz="2000" b="0">
                <a:solidFill>
                  <a:schemeClr val="bg1"/>
                </a:solidFill>
                <a:latin typeface="+mj-lt"/>
              </a:defRPr>
            </a:lvl1pPr>
          </a:lstStyle>
          <a:p>
            <a:r>
              <a:rPr lang="en-US"/>
              <a:t>CLICK TO EDIT MASTER TITLE STYLE</a:t>
            </a:r>
            <a:endParaRPr lang="en-GB"/>
          </a:p>
        </p:txBody>
      </p:sp>
    </p:spTree>
    <p:extLst>
      <p:ext uri="{BB962C8B-B14F-4D97-AF65-F5344CB8AC3E}">
        <p14:creationId xmlns:p14="http://schemas.microsoft.com/office/powerpoint/2010/main" val="32873240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 White">
    <p:spTree>
      <p:nvGrpSpPr>
        <p:cNvPr id="1" name=""/>
        <p:cNvGrpSpPr/>
        <p:nvPr/>
      </p:nvGrpSpPr>
      <p:grpSpPr>
        <a:xfrm>
          <a:off x="0" y="0"/>
          <a:ext cx="0" cy="0"/>
          <a:chOff x="0" y="0"/>
          <a:chExt cx="0" cy="0"/>
        </a:xfrm>
      </p:grpSpPr>
      <p:sp>
        <p:nvSpPr>
          <p:cNvPr id="3" name="Text Placeholder 4">
            <a:extLst>
              <a:ext uri="{FF2B5EF4-FFF2-40B4-BE49-F238E27FC236}">
                <a16:creationId xmlns:a16="http://schemas.microsoft.com/office/drawing/2014/main" id="{9612052E-AF3B-424C-9F24-5BDC437F4E36}"/>
              </a:ext>
            </a:extLst>
          </p:cNvPr>
          <p:cNvSpPr>
            <a:spLocks noGrp="1"/>
          </p:cNvSpPr>
          <p:nvPr>
            <p:ph type="body" sz="quarter" idx="11"/>
          </p:nvPr>
        </p:nvSpPr>
        <p:spPr>
          <a:xfrm>
            <a:off x="334964" y="2476500"/>
            <a:ext cx="11522075" cy="952500"/>
          </a:xfrm>
        </p:spPr>
        <p:txBody>
          <a:bodyPr anchor="ctr" anchorCtr="1">
            <a:normAutofit/>
          </a:bodyPr>
          <a:lstStyle>
            <a:lvl1pPr marL="0" indent="0">
              <a:buNone/>
              <a:defRPr sz="4000" b="0">
                <a:solidFill>
                  <a:schemeClr val="accent1"/>
                </a:solidFill>
                <a:latin typeface="+mj-lt"/>
              </a:defRPr>
            </a:lvl1pPr>
            <a:lvl2pPr marL="457211" indent="0">
              <a:buNone/>
              <a:defRPr/>
            </a:lvl2pPr>
            <a:lvl3pPr marL="914423" indent="0">
              <a:buNone/>
              <a:defRPr/>
            </a:lvl3pPr>
            <a:lvl4pPr marL="1371634" indent="0">
              <a:buNone/>
              <a:defRPr/>
            </a:lvl4pPr>
            <a:lvl5pPr marL="1828846" indent="0">
              <a:buNone/>
              <a:defRPr/>
            </a:lvl5pPr>
          </a:lstStyle>
          <a:p>
            <a:pPr lvl="0"/>
            <a:r>
              <a:rPr lang="en-US"/>
              <a:t>Edit Master text styles</a:t>
            </a:r>
            <a:endParaRPr lang="en-GB"/>
          </a:p>
        </p:txBody>
      </p:sp>
    </p:spTree>
    <p:extLst>
      <p:ext uri="{BB962C8B-B14F-4D97-AF65-F5344CB8AC3E}">
        <p14:creationId xmlns:p14="http://schemas.microsoft.com/office/powerpoint/2010/main" val="1041730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 Blu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3D381B3-87D5-48E5-82BB-7CD08E7AA6E8}"/>
              </a:ext>
            </a:extLst>
          </p:cNvPr>
          <p:cNvSpPr/>
          <p:nvPr userDrawn="1"/>
        </p:nvSpPr>
        <p:spPr>
          <a:xfrm>
            <a:off x="3235" y="0"/>
            <a:ext cx="12188765" cy="612250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Placeholder 4">
            <a:extLst>
              <a:ext uri="{FF2B5EF4-FFF2-40B4-BE49-F238E27FC236}">
                <a16:creationId xmlns:a16="http://schemas.microsoft.com/office/drawing/2014/main" id="{9612052E-AF3B-424C-9F24-5BDC437F4E36}"/>
              </a:ext>
            </a:extLst>
          </p:cNvPr>
          <p:cNvSpPr>
            <a:spLocks noGrp="1"/>
          </p:cNvSpPr>
          <p:nvPr>
            <p:ph type="body" sz="quarter" idx="11"/>
          </p:nvPr>
        </p:nvSpPr>
        <p:spPr>
          <a:xfrm>
            <a:off x="334964" y="2476500"/>
            <a:ext cx="11522075" cy="952500"/>
          </a:xfrm>
        </p:spPr>
        <p:txBody>
          <a:bodyPr anchor="ctr" anchorCtr="1">
            <a:normAutofit/>
          </a:bodyPr>
          <a:lstStyle>
            <a:lvl1pPr marL="0" indent="0">
              <a:buNone/>
              <a:defRPr sz="4000" b="0">
                <a:solidFill>
                  <a:schemeClr val="bg1"/>
                </a:solidFill>
                <a:latin typeface="+mj-lt"/>
              </a:defRPr>
            </a:lvl1pPr>
            <a:lvl2pPr marL="457211" indent="0">
              <a:buNone/>
              <a:defRPr/>
            </a:lvl2pPr>
            <a:lvl3pPr marL="914423" indent="0">
              <a:buNone/>
              <a:defRPr/>
            </a:lvl3pPr>
            <a:lvl4pPr marL="1371634" indent="0">
              <a:buNone/>
              <a:defRPr/>
            </a:lvl4pPr>
            <a:lvl5pPr marL="1828846" indent="0">
              <a:buNone/>
              <a:defRPr/>
            </a:lvl5pPr>
          </a:lstStyle>
          <a:p>
            <a:pPr lvl="0"/>
            <a:r>
              <a:rPr lang="en-US"/>
              <a:t>Edit Master text styles</a:t>
            </a:r>
            <a:endParaRPr lang="en-GB"/>
          </a:p>
        </p:txBody>
      </p:sp>
    </p:spTree>
    <p:extLst>
      <p:ext uri="{BB962C8B-B14F-4D97-AF65-F5344CB8AC3E}">
        <p14:creationId xmlns:p14="http://schemas.microsoft.com/office/powerpoint/2010/main" val="1487075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3D381B3-87D5-48E5-82BB-7CD08E7AA6E8}"/>
              </a:ext>
            </a:extLst>
          </p:cNvPr>
          <p:cNvSpPr/>
          <p:nvPr userDrawn="1"/>
        </p:nvSpPr>
        <p:spPr>
          <a:xfrm>
            <a:off x="3235" y="0"/>
            <a:ext cx="12188765" cy="612250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userDrawn="1"/>
        </p:nvSpPr>
        <p:spPr>
          <a:xfrm>
            <a:off x="4630888" y="2564939"/>
            <a:ext cx="2930226" cy="707886"/>
          </a:xfrm>
          <a:prstGeom prst="rect">
            <a:avLst/>
          </a:prstGeom>
        </p:spPr>
        <p:txBody>
          <a:bodyPr wrap="none">
            <a:spAutoFit/>
          </a:bodyPr>
          <a:lstStyle/>
          <a:p>
            <a:pPr lvl="0"/>
            <a:r>
              <a:rPr lang="en-US" sz="4000">
                <a:solidFill>
                  <a:schemeClr val="bg1"/>
                </a:solidFill>
                <a:latin typeface="+mj-lt"/>
              </a:rPr>
              <a:t>Questions?</a:t>
            </a:r>
            <a:endParaRPr lang="en-GB" sz="4000">
              <a:solidFill>
                <a:schemeClr val="bg1"/>
              </a:solidFill>
              <a:latin typeface="+mj-lt"/>
            </a:endParaRPr>
          </a:p>
        </p:txBody>
      </p:sp>
    </p:spTree>
    <p:extLst>
      <p:ext uri="{BB962C8B-B14F-4D97-AF65-F5344CB8AC3E}">
        <p14:creationId xmlns:p14="http://schemas.microsoft.com/office/powerpoint/2010/main" val="1245006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3D381B3-87D5-48E5-82BB-7CD08E7AA6E8}"/>
              </a:ext>
            </a:extLst>
          </p:cNvPr>
          <p:cNvSpPr/>
          <p:nvPr userDrawn="1"/>
        </p:nvSpPr>
        <p:spPr>
          <a:xfrm>
            <a:off x="0" y="-323699"/>
            <a:ext cx="12188765" cy="718169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15AE8859-4702-4AAD-813D-3F0359F2FAE0}"/>
              </a:ext>
            </a:extLst>
          </p:cNvPr>
          <p:cNvSpPr txBox="1"/>
          <p:nvPr userDrawn="1"/>
        </p:nvSpPr>
        <p:spPr>
          <a:xfrm>
            <a:off x="580377" y="2617151"/>
            <a:ext cx="9067344" cy="2271499"/>
          </a:xfrm>
          <a:prstGeom prst="rect">
            <a:avLst/>
          </a:prstGeom>
          <a:noFill/>
        </p:spPr>
        <p:txBody>
          <a:bodyPr wrap="square" rtlCol="0">
            <a:noAutofit/>
          </a:bodyPr>
          <a:lstStyle/>
          <a:p>
            <a:pPr algn="l"/>
            <a:r>
              <a:rPr lang="en-GB" sz="1600" u="sng" kern="0" spc="-60">
                <a:solidFill>
                  <a:schemeClr val="bg1"/>
                </a:solidFill>
                <a:latin typeface="+mj-lt"/>
              </a:rPr>
              <a:t>About Ebiquity </a:t>
            </a:r>
            <a:br>
              <a:rPr lang="en-GB" sz="1600" u="sng" kern="0" spc="-60">
                <a:solidFill>
                  <a:schemeClr val="bg1"/>
                </a:solidFill>
                <a:latin typeface="+mn-lt"/>
              </a:rPr>
            </a:br>
            <a:br>
              <a:rPr lang="en-GB" sz="1600" kern="0" spc="-60">
                <a:solidFill>
                  <a:schemeClr val="bg1"/>
                </a:solidFill>
                <a:latin typeface="+mn-lt"/>
              </a:rPr>
            </a:br>
            <a:r>
              <a:rPr lang="en-GB" sz="1600" kern="0" spc="-60">
                <a:solidFill>
                  <a:schemeClr val="bg1"/>
                </a:solidFill>
                <a:latin typeface="+mn-lt"/>
              </a:rPr>
              <a:t>We are a leading</a:t>
            </a:r>
            <a:r>
              <a:rPr lang="en-GB" sz="1600" kern="0" spc="-60" baseline="0">
                <a:solidFill>
                  <a:schemeClr val="accent3"/>
                </a:solidFill>
                <a:latin typeface="+mn-lt"/>
              </a:rPr>
              <a:t> </a:t>
            </a:r>
            <a:r>
              <a:rPr lang="en-GB" sz="1600" kern="0" spc="-60" baseline="0">
                <a:solidFill>
                  <a:schemeClr val="accent2"/>
                </a:solidFill>
                <a:latin typeface="+mn-lt"/>
              </a:rPr>
              <a:t>i</a:t>
            </a:r>
            <a:r>
              <a:rPr lang="en-GB" sz="1600" kern="0" spc="-60">
                <a:solidFill>
                  <a:schemeClr val="accent2"/>
                </a:solidFill>
                <a:latin typeface="+mn-lt"/>
              </a:rPr>
              <a:t>ndependent</a:t>
            </a:r>
            <a:r>
              <a:rPr lang="en-GB" sz="1600" kern="0" spc="-60">
                <a:solidFill>
                  <a:schemeClr val="accent3"/>
                </a:solidFill>
                <a:latin typeface="+mn-lt"/>
              </a:rPr>
              <a:t> </a:t>
            </a:r>
            <a:r>
              <a:rPr lang="en-GB" sz="1600" kern="0" spc="-60">
                <a:solidFill>
                  <a:schemeClr val="bg1"/>
                </a:solidFill>
                <a:latin typeface="+mn-lt"/>
              </a:rPr>
              <a:t>marketing</a:t>
            </a:r>
            <a:r>
              <a:rPr lang="en-GB" sz="1600" kern="0" spc="-60" baseline="0">
                <a:solidFill>
                  <a:schemeClr val="bg1"/>
                </a:solidFill>
                <a:latin typeface="+mn-lt"/>
              </a:rPr>
              <a:t> </a:t>
            </a:r>
            <a:r>
              <a:rPr lang="en-GB" sz="1600" kern="0" spc="-60">
                <a:solidFill>
                  <a:schemeClr val="bg1"/>
                </a:solidFill>
                <a:latin typeface="+mn-lt"/>
              </a:rPr>
              <a:t>and media consultancy</a:t>
            </a:r>
          </a:p>
          <a:p>
            <a:pPr algn="l"/>
            <a:endParaRPr lang="en-GB" sz="1600" kern="0" spc="-60">
              <a:solidFill>
                <a:schemeClr val="bg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0" spc="-60">
                <a:solidFill>
                  <a:schemeClr val="bg1"/>
                </a:solidFill>
                <a:latin typeface="+mn-lt"/>
                <a:ea typeface="+mn-ea"/>
                <a:cs typeface="+mn-cs"/>
              </a:rPr>
              <a:t>Our focus is on helping brands make better informed marketing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0" spc="-60">
                <a:solidFill>
                  <a:schemeClr val="bg1"/>
                </a:solidFill>
                <a:latin typeface="+mn-lt"/>
                <a:ea typeface="+mn-ea"/>
                <a:cs typeface="+mn-cs"/>
              </a:rPr>
              <a:t>investment decisions</a:t>
            </a:r>
          </a:p>
          <a:p>
            <a:pPr algn="l"/>
            <a:endParaRPr lang="en-GB" sz="3200" kern="0" spc="-60">
              <a:solidFill>
                <a:schemeClr val="bg1"/>
              </a:solidFill>
              <a:latin typeface="+mj-lt"/>
            </a:endParaRPr>
          </a:p>
        </p:txBody>
      </p:sp>
      <p:pic>
        <p:nvPicPr>
          <p:cNvPr id="20" name="Picture 19" descr="A close up of a logo&#10;&#10;Description generated with very high confidence">
            <a:hlinkClick r:id="rId2"/>
            <a:extLst>
              <a:ext uri="{FF2B5EF4-FFF2-40B4-BE49-F238E27FC236}">
                <a16:creationId xmlns:a16="http://schemas.microsoft.com/office/drawing/2014/main" id="{E0EB6B94-AEAB-43F0-A8C3-E22495EFCAF3}"/>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69028"/>
          <a:stretch/>
        </p:blipFill>
        <p:spPr>
          <a:xfrm>
            <a:off x="5176828" y="5656039"/>
            <a:ext cx="489919" cy="386439"/>
          </a:xfrm>
          <a:prstGeom prst="rect">
            <a:avLst/>
          </a:prstGeom>
        </p:spPr>
      </p:pic>
      <p:pic>
        <p:nvPicPr>
          <p:cNvPr id="27" name="Graphic 26">
            <a:hlinkClick r:id="rId4"/>
            <a:extLst>
              <a:ext uri="{FF2B5EF4-FFF2-40B4-BE49-F238E27FC236}">
                <a16:creationId xmlns:a16="http://schemas.microsoft.com/office/drawing/2014/main" id="{7DCD04C7-C84B-4B90-A626-5D6FA1136D2A}"/>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434444" y="5705731"/>
            <a:ext cx="483331" cy="336747"/>
          </a:xfrm>
          <a:prstGeom prst="rect">
            <a:avLst/>
          </a:prstGeom>
        </p:spPr>
      </p:pic>
      <p:pic>
        <p:nvPicPr>
          <p:cNvPr id="28" name="Graphic 27">
            <a:hlinkClick r:id="rId7"/>
            <a:extLst>
              <a:ext uri="{FF2B5EF4-FFF2-40B4-BE49-F238E27FC236}">
                <a16:creationId xmlns:a16="http://schemas.microsoft.com/office/drawing/2014/main" id="{02C82D33-2281-40CC-A28F-B07078E33BE2}"/>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5828306" y="5692826"/>
            <a:ext cx="444579" cy="360998"/>
          </a:xfrm>
          <a:prstGeom prst="rect">
            <a:avLst/>
          </a:prstGeom>
        </p:spPr>
      </p:pic>
      <p:sp>
        <p:nvSpPr>
          <p:cNvPr id="18" name="TextBox 17">
            <a:extLst>
              <a:ext uri="{FF2B5EF4-FFF2-40B4-BE49-F238E27FC236}">
                <a16:creationId xmlns:a16="http://schemas.microsoft.com/office/drawing/2014/main" id="{15AE8859-4702-4AAD-813D-3F0359F2FAE0}"/>
              </a:ext>
            </a:extLst>
          </p:cNvPr>
          <p:cNvSpPr txBox="1"/>
          <p:nvPr userDrawn="1"/>
        </p:nvSpPr>
        <p:spPr>
          <a:xfrm>
            <a:off x="580377" y="1551706"/>
            <a:ext cx="9067344" cy="827190"/>
          </a:xfrm>
          <a:prstGeom prst="rect">
            <a:avLst/>
          </a:prstGeom>
          <a:noFill/>
        </p:spPr>
        <p:txBody>
          <a:bodyPr wrap="square" rtlCol="0">
            <a:noAutofit/>
          </a:bodyPr>
          <a:lstStyle/>
          <a:p>
            <a:pPr algn="l"/>
            <a:r>
              <a:rPr lang="en-GB" sz="3200" kern="0" spc="-60">
                <a:solidFill>
                  <a:schemeClr val="bg1"/>
                </a:solidFill>
                <a:latin typeface="+mj-lt"/>
              </a:rPr>
              <a:t>Thank</a:t>
            </a:r>
            <a:r>
              <a:rPr lang="en-GB" sz="3200" kern="0" spc="-60" baseline="0">
                <a:solidFill>
                  <a:schemeClr val="bg1"/>
                </a:solidFill>
                <a:latin typeface="+mj-lt"/>
              </a:rPr>
              <a:t> you for your time.</a:t>
            </a:r>
            <a:endParaRPr lang="en-GB" sz="3200" kern="0" spc="-60">
              <a:solidFill>
                <a:schemeClr val="bg1"/>
              </a:solidFill>
              <a:latin typeface="+mj-lt"/>
            </a:endParaRPr>
          </a:p>
        </p:txBody>
      </p:sp>
      <p:grpSp>
        <p:nvGrpSpPr>
          <p:cNvPr id="8" name="Graphic 7">
            <a:extLst>
              <a:ext uri="{FF2B5EF4-FFF2-40B4-BE49-F238E27FC236}">
                <a16:creationId xmlns:a16="http://schemas.microsoft.com/office/drawing/2014/main" id="{85F821CF-C46F-43E2-A6E8-3868A91E1FF8}"/>
              </a:ext>
            </a:extLst>
          </p:cNvPr>
          <p:cNvGrpSpPr/>
          <p:nvPr userDrawn="1"/>
        </p:nvGrpSpPr>
        <p:grpSpPr>
          <a:xfrm>
            <a:off x="681666" y="431808"/>
            <a:ext cx="2337216" cy="805937"/>
            <a:chOff x="10729633" y="6153150"/>
            <a:chExt cx="1104900" cy="381000"/>
          </a:xfrm>
          <a:solidFill>
            <a:schemeClr val="bg1"/>
          </a:solidFill>
        </p:grpSpPr>
        <p:sp>
          <p:nvSpPr>
            <p:cNvPr id="9" name="Freeform: Shape 8">
              <a:extLst>
                <a:ext uri="{FF2B5EF4-FFF2-40B4-BE49-F238E27FC236}">
                  <a16:creationId xmlns:a16="http://schemas.microsoft.com/office/drawing/2014/main" id="{714CCC9A-B9E6-4CF3-A0F9-80C1CFF2D464}"/>
                </a:ext>
              </a:extLst>
            </p:cNvPr>
            <p:cNvSpPr/>
            <p:nvPr/>
          </p:nvSpPr>
          <p:spPr>
            <a:xfrm>
              <a:off x="10721537" y="6220301"/>
              <a:ext cx="171450" cy="180975"/>
            </a:xfrm>
            <a:custGeom>
              <a:avLst/>
              <a:gdLst>
                <a:gd name="connsiteX0" fmla="*/ 52864 w 171450"/>
                <a:gd name="connsiteY0" fmla="*/ 77629 h 180975"/>
                <a:gd name="connsiteX1" fmla="*/ 123349 w 171450"/>
                <a:gd name="connsiteY1" fmla="*/ 77629 h 180975"/>
                <a:gd name="connsiteX2" fmla="*/ 89059 w 171450"/>
                <a:gd name="connsiteY2" fmla="*/ 45244 h 180975"/>
                <a:gd name="connsiteX3" fmla="*/ 52864 w 171450"/>
                <a:gd name="connsiteY3" fmla="*/ 77629 h 180975"/>
                <a:gd name="connsiteX4" fmla="*/ 166211 w 171450"/>
                <a:gd name="connsiteY4" fmla="*/ 91916 h 180975"/>
                <a:gd name="connsiteX5" fmla="*/ 165259 w 171450"/>
                <a:gd name="connsiteY5" fmla="*/ 106204 h 180975"/>
                <a:gd name="connsiteX6" fmla="*/ 51911 w 171450"/>
                <a:gd name="connsiteY6" fmla="*/ 106204 h 180975"/>
                <a:gd name="connsiteX7" fmla="*/ 92869 w 171450"/>
                <a:gd name="connsiteY7" fmla="*/ 139541 h 180975"/>
                <a:gd name="connsiteX8" fmla="*/ 132874 w 171450"/>
                <a:gd name="connsiteY8" fmla="*/ 124301 h 180975"/>
                <a:gd name="connsiteX9" fmla="*/ 157639 w 171450"/>
                <a:gd name="connsiteY9" fmla="*/ 151924 h 180975"/>
                <a:gd name="connsiteX10" fmla="*/ 90011 w 171450"/>
                <a:gd name="connsiteY10" fmla="*/ 175736 h 180975"/>
                <a:gd name="connsiteX11" fmla="*/ 7144 w 171450"/>
                <a:gd name="connsiteY11" fmla="*/ 91916 h 180975"/>
                <a:gd name="connsiteX12" fmla="*/ 88106 w 171450"/>
                <a:gd name="connsiteY12" fmla="*/ 7144 h 180975"/>
                <a:gd name="connsiteX13" fmla="*/ 166211 w 171450"/>
                <a:gd name="connsiteY13" fmla="*/ 919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450" h="180975">
                  <a:moveTo>
                    <a:pt x="52864" y="77629"/>
                  </a:moveTo>
                  <a:lnTo>
                    <a:pt x="123349" y="77629"/>
                  </a:lnTo>
                  <a:cubicBezTo>
                    <a:pt x="119539" y="57626"/>
                    <a:pt x="107156" y="45244"/>
                    <a:pt x="89059" y="45244"/>
                  </a:cubicBezTo>
                  <a:cubicBezTo>
                    <a:pt x="68104" y="45244"/>
                    <a:pt x="56674" y="57626"/>
                    <a:pt x="52864" y="77629"/>
                  </a:cubicBezTo>
                  <a:moveTo>
                    <a:pt x="166211" y="91916"/>
                  </a:moveTo>
                  <a:cubicBezTo>
                    <a:pt x="166211" y="96679"/>
                    <a:pt x="166211" y="102394"/>
                    <a:pt x="165259" y="106204"/>
                  </a:cubicBezTo>
                  <a:lnTo>
                    <a:pt x="51911" y="106204"/>
                  </a:lnTo>
                  <a:cubicBezTo>
                    <a:pt x="56674" y="129064"/>
                    <a:pt x="72866" y="139541"/>
                    <a:pt x="92869" y="139541"/>
                  </a:cubicBezTo>
                  <a:cubicBezTo>
                    <a:pt x="107156" y="139541"/>
                    <a:pt x="121444" y="133826"/>
                    <a:pt x="132874" y="124301"/>
                  </a:cubicBezTo>
                  <a:lnTo>
                    <a:pt x="157639" y="151924"/>
                  </a:lnTo>
                  <a:cubicBezTo>
                    <a:pt x="139541" y="168116"/>
                    <a:pt x="116681" y="175736"/>
                    <a:pt x="90011" y="175736"/>
                  </a:cubicBezTo>
                  <a:cubicBezTo>
                    <a:pt x="41434" y="175736"/>
                    <a:pt x="7144" y="142399"/>
                    <a:pt x="7144" y="91916"/>
                  </a:cubicBezTo>
                  <a:cubicBezTo>
                    <a:pt x="7144" y="41434"/>
                    <a:pt x="40481" y="7144"/>
                    <a:pt x="88106" y="7144"/>
                  </a:cubicBezTo>
                  <a:cubicBezTo>
                    <a:pt x="134779" y="8096"/>
                    <a:pt x="166211" y="42386"/>
                    <a:pt x="166211" y="91916"/>
                  </a:cubicBezTo>
                </a:path>
              </a:pathLst>
            </a:custGeom>
            <a:grpFill/>
            <a:ln w="9525" cap="flat">
              <a:noFill/>
              <a:prstDash val="solid"/>
              <a:miter/>
            </a:ln>
          </p:spPr>
          <p:txBody>
            <a:bodyPr rtlCol="0" anchor="ctr"/>
            <a:lstStyle/>
            <a:p>
              <a:endParaRPr lang="en-GB" sz="1801"/>
            </a:p>
          </p:txBody>
        </p:sp>
        <p:sp>
          <p:nvSpPr>
            <p:cNvPr id="10" name="Freeform: Shape 9">
              <a:extLst>
                <a:ext uri="{FF2B5EF4-FFF2-40B4-BE49-F238E27FC236}">
                  <a16:creationId xmlns:a16="http://schemas.microsoft.com/office/drawing/2014/main" id="{280865E2-E529-4CD9-9A7C-CA75F7941912}"/>
                </a:ext>
              </a:extLst>
            </p:cNvPr>
            <p:cNvSpPr/>
            <p:nvPr/>
          </p:nvSpPr>
          <p:spPr>
            <a:xfrm>
              <a:off x="10896797" y="6168866"/>
              <a:ext cx="180975" cy="228600"/>
            </a:xfrm>
            <a:custGeom>
              <a:avLst/>
              <a:gdLst>
                <a:gd name="connsiteX0" fmla="*/ 48101 w 180975"/>
                <a:gd name="connsiteY0" fmla="*/ 143351 h 228600"/>
                <a:gd name="connsiteX1" fmla="*/ 89059 w 180975"/>
                <a:gd name="connsiteY1" fmla="*/ 187166 h 228600"/>
                <a:gd name="connsiteX2" fmla="*/ 130016 w 180975"/>
                <a:gd name="connsiteY2" fmla="*/ 143351 h 228600"/>
                <a:gd name="connsiteX3" fmla="*/ 89059 w 180975"/>
                <a:gd name="connsiteY3" fmla="*/ 99536 h 228600"/>
                <a:gd name="connsiteX4" fmla="*/ 48101 w 180975"/>
                <a:gd name="connsiteY4" fmla="*/ 143351 h 228600"/>
                <a:gd name="connsiteX5" fmla="*/ 173831 w 180975"/>
                <a:gd name="connsiteY5" fmla="*/ 143351 h 228600"/>
                <a:gd name="connsiteX6" fmla="*/ 96679 w 180975"/>
                <a:gd name="connsiteY6" fmla="*/ 227171 h 228600"/>
                <a:gd name="connsiteX7" fmla="*/ 49054 w 180975"/>
                <a:gd name="connsiteY7" fmla="*/ 205264 h 228600"/>
                <a:gd name="connsiteX8" fmla="*/ 49054 w 180975"/>
                <a:gd name="connsiteY8" fmla="*/ 222409 h 228600"/>
                <a:gd name="connsiteX9" fmla="*/ 7144 w 180975"/>
                <a:gd name="connsiteY9" fmla="*/ 222409 h 228600"/>
                <a:gd name="connsiteX10" fmla="*/ 7144 w 180975"/>
                <a:gd name="connsiteY10" fmla="*/ 7144 h 228600"/>
                <a:gd name="connsiteX11" fmla="*/ 50006 w 180975"/>
                <a:gd name="connsiteY11" fmla="*/ 7144 h 228600"/>
                <a:gd name="connsiteX12" fmla="*/ 50006 w 180975"/>
                <a:gd name="connsiteY12" fmla="*/ 81439 h 228600"/>
                <a:gd name="connsiteX13" fmla="*/ 96679 w 180975"/>
                <a:gd name="connsiteY13" fmla="*/ 60484 h 228600"/>
                <a:gd name="connsiteX14" fmla="*/ 173831 w 180975"/>
                <a:gd name="connsiteY14" fmla="*/ 14335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48101" y="143351"/>
                  </a:moveTo>
                  <a:cubicBezTo>
                    <a:pt x="48101" y="168116"/>
                    <a:pt x="64294" y="187166"/>
                    <a:pt x="89059" y="187166"/>
                  </a:cubicBezTo>
                  <a:cubicBezTo>
                    <a:pt x="114776" y="187166"/>
                    <a:pt x="130016" y="167164"/>
                    <a:pt x="130016" y="143351"/>
                  </a:cubicBezTo>
                  <a:cubicBezTo>
                    <a:pt x="130016" y="118586"/>
                    <a:pt x="113824" y="99536"/>
                    <a:pt x="89059" y="99536"/>
                  </a:cubicBezTo>
                  <a:cubicBezTo>
                    <a:pt x="64294" y="99536"/>
                    <a:pt x="48101" y="118586"/>
                    <a:pt x="48101" y="143351"/>
                  </a:cubicBezTo>
                  <a:moveTo>
                    <a:pt x="173831" y="143351"/>
                  </a:moveTo>
                  <a:cubicBezTo>
                    <a:pt x="173831" y="190976"/>
                    <a:pt x="140494" y="227171"/>
                    <a:pt x="96679" y="227171"/>
                  </a:cubicBezTo>
                  <a:cubicBezTo>
                    <a:pt x="74771" y="227171"/>
                    <a:pt x="59531" y="218599"/>
                    <a:pt x="49054" y="205264"/>
                  </a:cubicBezTo>
                  <a:lnTo>
                    <a:pt x="49054" y="222409"/>
                  </a:lnTo>
                  <a:lnTo>
                    <a:pt x="7144" y="222409"/>
                  </a:lnTo>
                  <a:lnTo>
                    <a:pt x="7144" y="7144"/>
                  </a:lnTo>
                  <a:lnTo>
                    <a:pt x="50006" y="7144"/>
                  </a:lnTo>
                  <a:lnTo>
                    <a:pt x="50006" y="81439"/>
                  </a:lnTo>
                  <a:cubicBezTo>
                    <a:pt x="60484" y="69056"/>
                    <a:pt x="75724" y="60484"/>
                    <a:pt x="96679" y="60484"/>
                  </a:cubicBezTo>
                  <a:cubicBezTo>
                    <a:pt x="141446" y="59531"/>
                    <a:pt x="173831" y="95726"/>
                    <a:pt x="173831" y="143351"/>
                  </a:cubicBezTo>
                </a:path>
              </a:pathLst>
            </a:custGeom>
            <a:grpFill/>
            <a:ln w="9525" cap="flat">
              <a:noFill/>
              <a:prstDash val="solid"/>
              <a:miter/>
            </a:ln>
          </p:spPr>
          <p:txBody>
            <a:bodyPr rtlCol="0" anchor="ctr"/>
            <a:lstStyle/>
            <a:p>
              <a:endParaRPr lang="en-GB" sz="1801"/>
            </a:p>
          </p:txBody>
        </p:sp>
        <p:sp>
          <p:nvSpPr>
            <p:cNvPr id="11" name="Freeform: Shape 10">
              <a:extLst>
                <a:ext uri="{FF2B5EF4-FFF2-40B4-BE49-F238E27FC236}">
                  <a16:creationId xmlns:a16="http://schemas.microsoft.com/office/drawing/2014/main" id="{1656665D-3B3A-4D29-B9B4-E41913E4CD6E}"/>
                </a:ext>
              </a:extLst>
            </p:cNvPr>
            <p:cNvSpPr/>
            <p:nvPr/>
          </p:nvSpPr>
          <p:spPr>
            <a:xfrm>
              <a:off x="11073009"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2" name="Freeform: Shape 11">
              <a:extLst>
                <a:ext uri="{FF2B5EF4-FFF2-40B4-BE49-F238E27FC236}">
                  <a16:creationId xmlns:a16="http://schemas.microsoft.com/office/drawing/2014/main" id="{C767678C-D402-4978-9FAA-99B4DA8DF534}"/>
                </a:ext>
              </a:extLst>
            </p:cNvPr>
            <p:cNvSpPr/>
            <p:nvPr/>
          </p:nvSpPr>
          <p:spPr>
            <a:xfrm>
              <a:off x="11137779" y="6222141"/>
              <a:ext cx="180975" cy="228600"/>
            </a:xfrm>
            <a:custGeom>
              <a:avLst/>
              <a:gdLst>
                <a:gd name="connsiteX0" fmla="*/ 50959 w 180975"/>
                <a:gd name="connsiteY0" fmla="*/ 90077 h 228600"/>
                <a:gd name="connsiteX1" fmla="*/ 91916 w 180975"/>
                <a:gd name="connsiteY1" fmla="*/ 133892 h 228600"/>
                <a:gd name="connsiteX2" fmla="*/ 132874 w 180975"/>
                <a:gd name="connsiteY2" fmla="*/ 90077 h 228600"/>
                <a:gd name="connsiteX3" fmla="*/ 91916 w 180975"/>
                <a:gd name="connsiteY3" fmla="*/ 46262 h 228600"/>
                <a:gd name="connsiteX4" fmla="*/ 50959 w 180975"/>
                <a:gd name="connsiteY4" fmla="*/ 90077 h 228600"/>
                <a:gd name="connsiteX5" fmla="*/ 131921 w 180975"/>
                <a:gd name="connsiteY5" fmla="*/ 28164 h 228600"/>
                <a:gd name="connsiteX6" fmla="*/ 131921 w 180975"/>
                <a:gd name="connsiteY6" fmla="*/ 11019 h 228600"/>
                <a:gd name="connsiteX7" fmla="*/ 173831 w 180975"/>
                <a:gd name="connsiteY7" fmla="*/ 11019 h 228600"/>
                <a:gd name="connsiteX8" fmla="*/ 173831 w 180975"/>
                <a:gd name="connsiteY8" fmla="*/ 228189 h 228600"/>
                <a:gd name="connsiteX9" fmla="*/ 130969 w 180975"/>
                <a:gd name="connsiteY9" fmla="*/ 228189 h 228600"/>
                <a:gd name="connsiteX10" fmla="*/ 130969 w 180975"/>
                <a:gd name="connsiteY10" fmla="*/ 153894 h 228600"/>
                <a:gd name="connsiteX11" fmla="*/ 84296 w 180975"/>
                <a:gd name="connsiteY11" fmla="*/ 174849 h 228600"/>
                <a:gd name="connsiteX12" fmla="*/ 7144 w 180975"/>
                <a:gd name="connsiteY12" fmla="*/ 91029 h 228600"/>
                <a:gd name="connsiteX13" fmla="*/ 84296 w 180975"/>
                <a:gd name="connsiteY13" fmla="*/ 7209 h 228600"/>
                <a:gd name="connsiteX14" fmla="*/ 131921 w 180975"/>
                <a:gd name="connsiteY14" fmla="*/ 2816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50959" y="90077"/>
                  </a:moveTo>
                  <a:cubicBezTo>
                    <a:pt x="50959" y="114842"/>
                    <a:pt x="67151" y="133892"/>
                    <a:pt x="91916" y="133892"/>
                  </a:cubicBezTo>
                  <a:cubicBezTo>
                    <a:pt x="116681" y="133892"/>
                    <a:pt x="132874" y="114842"/>
                    <a:pt x="132874" y="90077"/>
                  </a:cubicBezTo>
                  <a:cubicBezTo>
                    <a:pt x="132874" y="65312"/>
                    <a:pt x="116681" y="46262"/>
                    <a:pt x="91916" y="46262"/>
                  </a:cubicBezTo>
                  <a:cubicBezTo>
                    <a:pt x="67151" y="46262"/>
                    <a:pt x="50959" y="66264"/>
                    <a:pt x="50959" y="90077"/>
                  </a:cubicBezTo>
                  <a:moveTo>
                    <a:pt x="131921" y="28164"/>
                  </a:moveTo>
                  <a:lnTo>
                    <a:pt x="131921" y="11019"/>
                  </a:lnTo>
                  <a:lnTo>
                    <a:pt x="173831" y="11019"/>
                  </a:lnTo>
                  <a:lnTo>
                    <a:pt x="173831" y="228189"/>
                  </a:lnTo>
                  <a:lnTo>
                    <a:pt x="130969" y="228189"/>
                  </a:lnTo>
                  <a:lnTo>
                    <a:pt x="130969" y="153894"/>
                  </a:lnTo>
                  <a:cubicBezTo>
                    <a:pt x="120491" y="166277"/>
                    <a:pt x="105251" y="174849"/>
                    <a:pt x="84296" y="174849"/>
                  </a:cubicBezTo>
                  <a:cubicBezTo>
                    <a:pt x="40481" y="174849"/>
                    <a:pt x="7144" y="138654"/>
                    <a:pt x="7144" y="91029"/>
                  </a:cubicBezTo>
                  <a:cubicBezTo>
                    <a:pt x="7144" y="43404"/>
                    <a:pt x="40481" y="7209"/>
                    <a:pt x="84296" y="7209"/>
                  </a:cubicBezTo>
                  <a:cubicBezTo>
                    <a:pt x="106204" y="6257"/>
                    <a:pt x="121444" y="15782"/>
                    <a:pt x="131921" y="28164"/>
                  </a:cubicBezTo>
                </a:path>
              </a:pathLst>
            </a:custGeom>
            <a:grpFill/>
            <a:ln w="9525" cap="flat">
              <a:noFill/>
              <a:prstDash val="solid"/>
              <a:miter/>
            </a:ln>
          </p:spPr>
          <p:txBody>
            <a:bodyPr rtlCol="0" anchor="ctr"/>
            <a:lstStyle/>
            <a:p>
              <a:endParaRPr lang="en-GB" sz="1801"/>
            </a:p>
          </p:txBody>
        </p:sp>
        <p:sp>
          <p:nvSpPr>
            <p:cNvPr id="13" name="Freeform: Shape 12">
              <a:extLst>
                <a:ext uri="{FF2B5EF4-FFF2-40B4-BE49-F238E27FC236}">
                  <a16:creationId xmlns:a16="http://schemas.microsoft.com/office/drawing/2014/main" id="{AC492106-9D09-4E0E-846A-68EB872514C6}"/>
                </a:ext>
              </a:extLst>
            </p:cNvPr>
            <p:cNvSpPr/>
            <p:nvPr/>
          </p:nvSpPr>
          <p:spPr>
            <a:xfrm>
              <a:off x="11324469" y="6226016"/>
              <a:ext cx="161925" cy="171450"/>
            </a:xfrm>
            <a:custGeom>
              <a:avLst/>
              <a:gdLst>
                <a:gd name="connsiteX0" fmla="*/ 157639 w 161925"/>
                <a:gd name="connsiteY0" fmla="*/ 98584 h 171450"/>
                <a:gd name="connsiteX1" fmla="*/ 82391 w 161925"/>
                <a:gd name="connsiteY1" fmla="*/ 170974 h 171450"/>
                <a:gd name="connsiteX2" fmla="*/ 7144 w 161925"/>
                <a:gd name="connsiteY2" fmla="*/ 98584 h 171450"/>
                <a:gd name="connsiteX3" fmla="*/ 7144 w 161925"/>
                <a:gd name="connsiteY3" fmla="*/ 7144 h 171450"/>
                <a:gd name="connsiteX4" fmla="*/ 50006 w 161925"/>
                <a:gd name="connsiteY4" fmla="*/ 7144 h 171450"/>
                <a:gd name="connsiteX5" fmla="*/ 50006 w 161925"/>
                <a:gd name="connsiteY5" fmla="*/ 94774 h 171450"/>
                <a:gd name="connsiteX6" fmla="*/ 82391 w 161925"/>
                <a:gd name="connsiteY6" fmla="*/ 130969 h 171450"/>
                <a:gd name="connsiteX7" fmla="*/ 114776 w 161925"/>
                <a:gd name="connsiteY7" fmla="*/ 94774 h 171450"/>
                <a:gd name="connsiteX8" fmla="*/ 114776 w 161925"/>
                <a:gd name="connsiteY8" fmla="*/ 7144 h 171450"/>
                <a:gd name="connsiteX9" fmla="*/ 157639 w 161925"/>
                <a:gd name="connsiteY9" fmla="*/ 7144 h 171450"/>
                <a:gd name="connsiteX10" fmla="*/ 157639 w 161925"/>
                <a:gd name="connsiteY10" fmla="*/ 98584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925" h="171450">
                  <a:moveTo>
                    <a:pt x="157639" y="98584"/>
                  </a:moveTo>
                  <a:cubicBezTo>
                    <a:pt x="157639" y="149066"/>
                    <a:pt x="122396" y="170974"/>
                    <a:pt x="82391" y="170974"/>
                  </a:cubicBezTo>
                  <a:cubicBezTo>
                    <a:pt x="42386" y="170974"/>
                    <a:pt x="7144" y="149066"/>
                    <a:pt x="7144" y="98584"/>
                  </a:cubicBezTo>
                  <a:lnTo>
                    <a:pt x="7144" y="7144"/>
                  </a:lnTo>
                  <a:lnTo>
                    <a:pt x="50006" y="7144"/>
                  </a:lnTo>
                  <a:lnTo>
                    <a:pt x="50006" y="94774"/>
                  </a:lnTo>
                  <a:cubicBezTo>
                    <a:pt x="50006" y="120491"/>
                    <a:pt x="64294" y="130969"/>
                    <a:pt x="82391" y="130969"/>
                  </a:cubicBezTo>
                  <a:cubicBezTo>
                    <a:pt x="100489" y="130969"/>
                    <a:pt x="114776" y="120491"/>
                    <a:pt x="114776" y="94774"/>
                  </a:cubicBezTo>
                  <a:lnTo>
                    <a:pt x="114776" y="7144"/>
                  </a:lnTo>
                  <a:lnTo>
                    <a:pt x="157639" y="7144"/>
                  </a:lnTo>
                  <a:lnTo>
                    <a:pt x="157639" y="98584"/>
                  </a:lnTo>
                  <a:close/>
                </a:path>
              </a:pathLst>
            </a:custGeom>
            <a:grpFill/>
            <a:ln w="9525" cap="flat">
              <a:noFill/>
              <a:prstDash val="solid"/>
              <a:miter/>
            </a:ln>
          </p:spPr>
          <p:txBody>
            <a:bodyPr rtlCol="0" anchor="ctr"/>
            <a:lstStyle/>
            <a:p>
              <a:endParaRPr lang="en-GB" sz="1801"/>
            </a:p>
          </p:txBody>
        </p:sp>
        <p:sp>
          <p:nvSpPr>
            <p:cNvPr id="14" name="Freeform: Shape 13">
              <a:extLst>
                <a:ext uri="{FF2B5EF4-FFF2-40B4-BE49-F238E27FC236}">
                  <a16:creationId xmlns:a16="http://schemas.microsoft.com/office/drawing/2014/main" id="{B63323F1-4282-454E-9799-E4BB95748923}"/>
                </a:ext>
              </a:extLst>
            </p:cNvPr>
            <p:cNvSpPr/>
            <p:nvPr/>
          </p:nvSpPr>
          <p:spPr>
            <a:xfrm>
              <a:off x="11486394" y="6146006"/>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grpFill/>
            <a:ln w="9525" cap="flat">
              <a:noFill/>
              <a:prstDash val="solid"/>
              <a:miter/>
            </a:ln>
          </p:spPr>
          <p:txBody>
            <a:bodyPr rtlCol="0" anchor="ctr"/>
            <a:lstStyle/>
            <a:p>
              <a:endParaRPr lang="en-GB" sz="1801"/>
            </a:p>
          </p:txBody>
        </p:sp>
        <p:sp>
          <p:nvSpPr>
            <p:cNvPr id="15" name="Freeform: Shape 14">
              <a:extLst>
                <a:ext uri="{FF2B5EF4-FFF2-40B4-BE49-F238E27FC236}">
                  <a16:creationId xmlns:a16="http://schemas.microsoft.com/office/drawing/2014/main" id="{252DAFFD-90DE-4F51-B6D9-F239E8D81861}"/>
                </a:ext>
              </a:extLst>
            </p:cNvPr>
            <p:cNvSpPr/>
            <p:nvPr/>
          </p:nvSpPr>
          <p:spPr>
            <a:xfrm>
              <a:off x="11554022" y="6168866"/>
              <a:ext cx="133350" cy="228600"/>
            </a:xfrm>
            <a:custGeom>
              <a:avLst/>
              <a:gdLst>
                <a:gd name="connsiteX0" fmla="*/ 37624 w 133350"/>
                <a:gd name="connsiteY0" fmla="*/ 223361 h 228600"/>
                <a:gd name="connsiteX1" fmla="*/ 37624 w 133350"/>
                <a:gd name="connsiteY1" fmla="*/ 102394 h 228600"/>
                <a:gd name="connsiteX2" fmla="*/ 7144 w 133350"/>
                <a:gd name="connsiteY2" fmla="*/ 102394 h 228600"/>
                <a:gd name="connsiteX3" fmla="*/ 7144 w 133350"/>
                <a:gd name="connsiteY3" fmla="*/ 64294 h 228600"/>
                <a:gd name="connsiteX4" fmla="*/ 37624 w 133350"/>
                <a:gd name="connsiteY4" fmla="*/ 64294 h 228600"/>
                <a:gd name="connsiteX5" fmla="*/ 37624 w 133350"/>
                <a:gd name="connsiteY5" fmla="*/ 7144 h 228600"/>
                <a:gd name="connsiteX6" fmla="*/ 80486 w 133350"/>
                <a:gd name="connsiteY6" fmla="*/ 7144 h 228600"/>
                <a:gd name="connsiteX7" fmla="*/ 80486 w 133350"/>
                <a:gd name="connsiteY7" fmla="*/ 64294 h 228600"/>
                <a:gd name="connsiteX8" fmla="*/ 110966 w 133350"/>
                <a:gd name="connsiteY8" fmla="*/ 64294 h 228600"/>
                <a:gd name="connsiteX9" fmla="*/ 129064 w 133350"/>
                <a:gd name="connsiteY9" fmla="*/ 102394 h 228600"/>
                <a:gd name="connsiteX10" fmla="*/ 80486 w 133350"/>
                <a:gd name="connsiteY10" fmla="*/ 102394 h 228600"/>
                <a:gd name="connsiteX11" fmla="*/ 80486 w 133350"/>
                <a:gd name="connsiteY11" fmla="*/ 22336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350" h="228600">
                  <a:moveTo>
                    <a:pt x="37624" y="223361"/>
                  </a:moveTo>
                  <a:lnTo>
                    <a:pt x="37624" y="102394"/>
                  </a:lnTo>
                  <a:lnTo>
                    <a:pt x="7144" y="102394"/>
                  </a:lnTo>
                  <a:lnTo>
                    <a:pt x="7144" y="64294"/>
                  </a:lnTo>
                  <a:lnTo>
                    <a:pt x="37624" y="64294"/>
                  </a:lnTo>
                  <a:lnTo>
                    <a:pt x="37624" y="7144"/>
                  </a:lnTo>
                  <a:lnTo>
                    <a:pt x="80486" y="7144"/>
                  </a:lnTo>
                  <a:lnTo>
                    <a:pt x="80486" y="64294"/>
                  </a:lnTo>
                  <a:lnTo>
                    <a:pt x="110966" y="64294"/>
                  </a:lnTo>
                  <a:lnTo>
                    <a:pt x="129064" y="102394"/>
                  </a:lnTo>
                  <a:lnTo>
                    <a:pt x="80486" y="102394"/>
                  </a:lnTo>
                  <a:lnTo>
                    <a:pt x="80486" y="223361"/>
                  </a:lnTo>
                  <a:close/>
                </a:path>
              </a:pathLst>
            </a:custGeom>
            <a:grpFill/>
            <a:ln w="9525" cap="flat">
              <a:noFill/>
              <a:prstDash val="solid"/>
              <a:miter/>
            </a:ln>
          </p:spPr>
          <p:txBody>
            <a:bodyPr rtlCol="0" anchor="ctr"/>
            <a:lstStyle/>
            <a:p>
              <a:endParaRPr lang="en-GB" sz="1801"/>
            </a:p>
          </p:txBody>
        </p:sp>
        <p:sp>
          <p:nvSpPr>
            <p:cNvPr id="17" name="Freeform: Shape 16">
              <a:extLst>
                <a:ext uri="{FF2B5EF4-FFF2-40B4-BE49-F238E27FC236}">
                  <a16:creationId xmlns:a16="http://schemas.microsoft.com/office/drawing/2014/main" id="{8B2C64BC-CA71-4EE4-906B-E4EA967ABB7A}"/>
                </a:ext>
              </a:extLst>
            </p:cNvPr>
            <p:cNvSpPr/>
            <p:nvPr/>
          </p:nvSpPr>
          <p:spPr>
            <a:xfrm>
              <a:off x="11643557" y="6226016"/>
              <a:ext cx="190500" cy="228600"/>
            </a:xfrm>
            <a:custGeom>
              <a:avLst/>
              <a:gdLst>
                <a:gd name="connsiteX0" fmla="*/ 71914 w 190500"/>
                <a:gd name="connsiteY0" fmla="*/ 223361 h 228600"/>
                <a:gd name="connsiteX1" fmla="*/ 25241 w 190500"/>
                <a:gd name="connsiteY1" fmla="*/ 223361 h 228600"/>
                <a:gd name="connsiteX2" fmla="*/ 75724 w 190500"/>
                <a:gd name="connsiteY2" fmla="*/ 132874 h 228600"/>
                <a:gd name="connsiteX3" fmla="*/ 7144 w 190500"/>
                <a:gd name="connsiteY3" fmla="*/ 7144 h 228600"/>
                <a:gd name="connsiteX4" fmla="*/ 55721 w 190500"/>
                <a:gd name="connsiteY4" fmla="*/ 7144 h 228600"/>
                <a:gd name="connsiteX5" fmla="*/ 99536 w 190500"/>
                <a:gd name="connsiteY5" fmla="*/ 89059 h 228600"/>
                <a:gd name="connsiteX6" fmla="*/ 142399 w 190500"/>
                <a:gd name="connsiteY6" fmla="*/ 7144 h 228600"/>
                <a:gd name="connsiteX7" fmla="*/ 189071 w 190500"/>
                <a:gd name="connsiteY7" fmla="*/ 714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228600">
                  <a:moveTo>
                    <a:pt x="71914" y="223361"/>
                  </a:moveTo>
                  <a:lnTo>
                    <a:pt x="25241" y="223361"/>
                  </a:lnTo>
                  <a:lnTo>
                    <a:pt x="75724" y="132874"/>
                  </a:lnTo>
                  <a:lnTo>
                    <a:pt x="7144" y="7144"/>
                  </a:lnTo>
                  <a:lnTo>
                    <a:pt x="55721" y="7144"/>
                  </a:lnTo>
                  <a:lnTo>
                    <a:pt x="99536" y="89059"/>
                  </a:lnTo>
                  <a:lnTo>
                    <a:pt x="142399" y="7144"/>
                  </a:lnTo>
                  <a:lnTo>
                    <a:pt x="189071" y="7144"/>
                  </a:lnTo>
                  <a:close/>
                </a:path>
              </a:pathLst>
            </a:custGeom>
            <a:grpFill/>
            <a:ln w="9525" cap="flat">
              <a:noFill/>
              <a:prstDash val="solid"/>
              <a:miter/>
            </a:ln>
          </p:spPr>
          <p:txBody>
            <a:bodyPr rtlCol="0" anchor="ctr"/>
            <a:lstStyle/>
            <a:p>
              <a:endParaRPr lang="en-GB" sz="1801"/>
            </a:p>
          </p:txBody>
        </p:sp>
        <p:sp>
          <p:nvSpPr>
            <p:cNvPr id="19" name="Freeform: Shape 18">
              <a:extLst>
                <a:ext uri="{FF2B5EF4-FFF2-40B4-BE49-F238E27FC236}">
                  <a16:creationId xmlns:a16="http://schemas.microsoft.com/office/drawing/2014/main" id="{AB66DF24-303A-4E62-823D-6606D89EC4E0}"/>
                </a:ext>
              </a:extLst>
            </p:cNvPr>
            <p:cNvSpPr/>
            <p:nvPr/>
          </p:nvSpPr>
          <p:spPr>
            <a:xfrm>
              <a:off x="10722489" y="6484144"/>
              <a:ext cx="1114425" cy="47625"/>
            </a:xfrm>
            <a:custGeom>
              <a:avLst/>
              <a:gdLst>
                <a:gd name="connsiteX0" fmla="*/ 7144 w 1114425"/>
                <a:gd name="connsiteY0" fmla="*/ 7144 h 47625"/>
                <a:gd name="connsiteX1" fmla="*/ 1110139 w 1114425"/>
                <a:gd name="connsiteY1" fmla="*/ 7144 h 47625"/>
                <a:gd name="connsiteX2" fmla="*/ 1110139 w 1114425"/>
                <a:gd name="connsiteY2" fmla="*/ 45244 h 47625"/>
                <a:gd name="connsiteX3" fmla="*/ 7144 w 1114425"/>
                <a:gd name="connsiteY3" fmla="*/ 45244 h 47625"/>
              </a:gdLst>
              <a:ahLst/>
              <a:cxnLst>
                <a:cxn ang="0">
                  <a:pos x="connsiteX0" y="connsiteY0"/>
                </a:cxn>
                <a:cxn ang="0">
                  <a:pos x="connsiteX1" y="connsiteY1"/>
                </a:cxn>
                <a:cxn ang="0">
                  <a:pos x="connsiteX2" y="connsiteY2"/>
                </a:cxn>
                <a:cxn ang="0">
                  <a:pos x="connsiteX3" y="connsiteY3"/>
                </a:cxn>
              </a:cxnLst>
              <a:rect l="l" t="t" r="r" b="b"/>
              <a:pathLst>
                <a:path w="1114425" h="47625">
                  <a:moveTo>
                    <a:pt x="7144" y="7144"/>
                  </a:moveTo>
                  <a:lnTo>
                    <a:pt x="1110139" y="7144"/>
                  </a:lnTo>
                  <a:lnTo>
                    <a:pt x="1110139" y="45244"/>
                  </a:lnTo>
                  <a:lnTo>
                    <a:pt x="7144" y="45244"/>
                  </a:lnTo>
                  <a:close/>
                </a:path>
              </a:pathLst>
            </a:custGeom>
            <a:grpFill/>
            <a:ln w="9525" cap="flat">
              <a:noFill/>
              <a:prstDash val="solid"/>
              <a:miter/>
            </a:ln>
          </p:spPr>
          <p:txBody>
            <a:bodyPr rtlCol="0" anchor="ctr"/>
            <a:lstStyle/>
            <a:p>
              <a:endParaRPr lang="en-GB" sz="1801"/>
            </a:p>
          </p:txBody>
        </p:sp>
      </p:grpSp>
    </p:spTree>
    <p:extLst>
      <p:ext uri="{BB962C8B-B14F-4D97-AF65-F5344CB8AC3E}">
        <p14:creationId xmlns:p14="http://schemas.microsoft.com/office/powerpoint/2010/main" val="489792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theme" Target="../theme/theme2.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D61234-1E3A-4FBE-A13C-FEBD3E94ED14}"/>
              </a:ext>
            </a:extLst>
          </p:cNvPr>
          <p:cNvSpPr>
            <a:spLocks noGrp="1"/>
          </p:cNvSpPr>
          <p:nvPr>
            <p:ph type="title"/>
          </p:nvPr>
        </p:nvSpPr>
        <p:spPr>
          <a:xfrm>
            <a:off x="335281" y="409940"/>
            <a:ext cx="11523344" cy="355235"/>
          </a:xfrm>
          <a:prstGeom prst="rect">
            <a:avLst/>
          </a:prstGeom>
        </p:spPr>
        <p:txBody>
          <a:bodyPr vert="horz" lIns="91440" tIns="45720" rIns="91440" bIns="45720" rtlCol="0" anchor="t"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89C943-5852-475C-ACA2-14BE4211BB04}"/>
              </a:ext>
            </a:extLst>
          </p:cNvPr>
          <p:cNvSpPr>
            <a:spLocks noGrp="1"/>
          </p:cNvSpPr>
          <p:nvPr>
            <p:ph type="body" idx="1"/>
          </p:nvPr>
        </p:nvSpPr>
        <p:spPr>
          <a:xfrm>
            <a:off x="335281" y="1108792"/>
            <a:ext cx="11523344" cy="501736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grpSp>
        <p:nvGrpSpPr>
          <p:cNvPr id="4" name="Graphic 8">
            <a:extLst>
              <a:ext uri="{FF2B5EF4-FFF2-40B4-BE49-F238E27FC236}">
                <a16:creationId xmlns:a16="http://schemas.microsoft.com/office/drawing/2014/main" id="{302D5A44-3196-46FB-84A0-A4367486E8C3}"/>
              </a:ext>
            </a:extLst>
          </p:cNvPr>
          <p:cNvGrpSpPr/>
          <p:nvPr/>
        </p:nvGrpSpPr>
        <p:grpSpPr>
          <a:xfrm>
            <a:off x="10729634" y="6288722"/>
            <a:ext cx="1104900" cy="381000"/>
            <a:chOff x="10729633" y="6288722"/>
            <a:chExt cx="1104900" cy="381000"/>
          </a:xfrm>
        </p:grpSpPr>
        <p:sp>
          <p:nvSpPr>
            <p:cNvPr id="5" name="Freeform: Shape 4">
              <a:extLst>
                <a:ext uri="{FF2B5EF4-FFF2-40B4-BE49-F238E27FC236}">
                  <a16:creationId xmlns:a16="http://schemas.microsoft.com/office/drawing/2014/main" id="{87FD9392-29D9-458A-967A-0CEC5604E1D5}"/>
                </a:ext>
              </a:extLst>
            </p:cNvPr>
            <p:cNvSpPr/>
            <p:nvPr/>
          </p:nvSpPr>
          <p:spPr>
            <a:xfrm>
              <a:off x="10721537" y="6355873"/>
              <a:ext cx="171450" cy="180975"/>
            </a:xfrm>
            <a:custGeom>
              <a:avLst/>
              <a:gdLst>
                <a:gd name="connsiteX0" fmla="*/ 52864 w 171450"/>
                <a:gd name="connsiteY0" fmla="*/ 77629 h 180975"/>
                <a:gd name="connsiteX1" fmla="*/ 123349 w 171450"/>
                <a:gd name="connsiteY1" fmla="*/ 77629 h 180975"/>
                <a:gd name="connsiteX2" fmla="*/ 89059 w 171450"/>
                <a:gd name="connsiteY2" fmla="*/ 45244 h 180975"/>
                <a:gd name="connsiteX3" fmla="*/ 52864 w 171450"/>
                <a:gd name="connsiteY3" fmla="*/ 77629 h 180975"/>
                <a:gd name="connsiteX4" fmla="*/ 166211 w 171450"/>
                <a:gd name="connsiteY4" fmla="*/ 91916 h 180975"/>
                <a:gd name="connsiteX5" fmla="*/ 165259 w 171450"/>
                <a:gd name="connsiteY5" fmla="*/ 106204 h 180975"/>
                <a:gd name="connsiteX6" fmla="*/ 51911 w 171450"/>
                <a:gd name="connsiteY6" fmla="*/ 106204 h 180975"/>
                <a:gd name="connsiteX7" fmla="*/ 92869 w 171450"/>
                <a:gd name="connsiteY7" fmla="*/ 139541 h 180975"/>
                <a:gd name="connsiteX8" fmla="*/ 132874 w 171450"/>
                <a:gd name="connsiteY8" fmla="*/ 124301 h 180975"/>
                <a:gd name="connsiteX9" fmla="*/ 157639 w 171450"/>
                <a:gd name="connsiteY9" fmla="*/ 151924 h 180975"/>
                <a:gd name="connsiteX10" fmla="*/ 90011 w 171450"/>
                <a:gd name="connsiteY10" fmla="*/ 175736 h 180975"/>
                <a:gd name="connsiteX11" fmla="*/ 7144 w 171450"/>
                <a:gd name="connsiteY11" fmla="*/ 91916 h 180975"/>
                <a:gd name="connsiteX12" fmla="*/ 88106 w 171450"/>
                <a:gd name="connsiteY12" fmla="*/ 7144 h 180975"/>
                <a:gd name="connsiteX13" fmla="*/ 166211 w 171450"/>
                <a:gd name="connsiteY13" fmla="*/ 919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450" h="180975">
                  <a:moveTo>
                    <a:pt x="52864" y="77629"/>
                  </a:moveTo>
                  <a:lnTo>
                    <a:pt x="123349" y="77629"/>
                  </a:lnTo>
                  <a:cubicBezTo>
                    <a:pt x="119539" y="57626"/>
                    <a:pt x="107156" y="45244"/>
                    <a:pt x="89059" y="45244"/>
                  </a:cubicBezTo>
                  <a:cubicBezTo>
                    <a:pt x="68104" y="45244"/>
                    <a:pt x="56674" y="57626"/>
                    <a:pt x="52864" y="77629"/>
                  </a:cubicBezTo>
                  <a:moveTo>
                    <a:pt x="166211" y="91916"/>
                  </a:moveTo>
                  <a:cubicBezTo>
                    <a:pt x="166211" y="96679"/>
                    <a:pt x="166211" y="102394"/>
                    <a:pt x="165259" y="106204"/>
                  </a:cubicBezTo>
                  <a:lnTo>
                    <a:pt x="51911" y="106204"/>
                  </a:lnTo>
                  <a:cubicBezTo>
                    <a:pt x="56674" y="129064"/>
                    <a:pt x="72866" y="139541"/>
                    <a:pt x="92869" y="139541"/>
                  </a:cubicBezTo>
                  <a:cubicBezTo>
                    <a:pt x="107156" y="139541"/>
                    <a:pt x="121444" y="133826"/>
                    <a:pt x="132874" y="124301"/>
                  </a:cubicBezTo>
                  <a:lnTo>
                    <a:pt x="157639" y="151924"/>
                  </a:lnTo>
                  <a:cubicBezTo>
                    <a:pt x="139541" y="168116"/>
                    <a:pt x="116681" y="175736"/>
                    <a:pt x="90011" y="175736"/>
                  </a:cubicBezTo>
                  <a:cubicBezTo>
                    <a:pt x="41434" y="175736"/>
                    <a:pt x="7144" y="142399"/>
                    <a:pt x="7144" y="91916"/>
                  </a:cubicBezTo>
                  <a:cubicBezTo>
                    <a:pt x="7144" y="41434"/>
                    <a:pt x="40481" y="7144"/>
                    <a:pt x="88106" y="7144"/>
                  </a:cubicBezTo>
                  <a:cubicBezTo>
                    <a:pt x="134779" y="8096"/>
                    <a:pt x="166211" y="42386"/>
                    <a:pt x="166211" y="91916"/>
                  </a:cubicBezTo>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6" name="Freeform: Shape 5">
              <a:extLst>
                <a:ext uri="{FF2B5EF4-FFF2-40B4-BE49-F238E27FC236}">
                  <a16:creationId xmlns:a16="http://schemas.microsoft.com/office/drawing/2014/main" id="{B299CB75-F908-4E59-97CA-EA7B4CC1996E}"/>
                </a:ext>
              </a:extLst>
            </p:cNvPr>
            <p:cNvSpPr/>
            <p:nvPr/>
          </p:nvSpPr>
          <p:spPr>
            <a:xfrm>
              <a:off x="10896797" y="6304438"/>
              <a:ext cx="180975" cy="228600"/>
            </a:xfrm>
            <a:custGeom>
              <a:avLst/>
              <a:gdLst>
                <a:gd name="connsiteX0" fmla="*/ 48101 w 180975"/>
                <a:gd name="connsiteY0" fmla="*/ 143351 h 228600"/>
                <a:gd name="connsiteX1" fmla="*/ 89059 w 180975"/>
                <a:gd name="connsiteY1" fmla="*/ 187166 h 228600"/>
                <a:gd name="connsiteX2" fmla="*/ 130016 w 180975"/>
                <a:gd name="connsiteY2" fmla="*/ 143351 h 228600"/>
                <a:gd name="connsiteX3" fmla="*/ 89059 w 180975"/>
                <a:gd name="connsiteY3" fmla="*/ 99536 h 228600"/>
                <a:gd name="connsiteX4" fmla="*/ 48101 w 180975"/>
                <a:gd name="connsiteY4" fmla="*/ 143351 h 228600"/>
                <a:gd name="connsiteX5" fmla="*/ 173831 w 180975"/>
                <a:gd name="connsiteY5" fmla="*/ 143351 h 228600"/>
                <a:gd name="connsiteX6" fmla="*/ 96679 w 180975"/>
                <a:gd name="connsiteY6" fmla="*/ 227171 h 228600"/>
                <a:gd name="connsiteX7" fmla="*/ 49054 w 180975"/>
                <a:gd name="connsiteY7" fmla="*/ 205264 h 228600"/>
                <a:gd name="connsiteX8" fmla="*/ 49054 w 180975"/>
                <a:gd name="connsiteY8" fmla="*/ 222409 h 228600"/>
                <a:gd name="connsiteX9" fmla="*/ 7144 w 180975"/>
                <a:gd name="connsiteY9" fmla="*/ 222409 h 228600"/>
                <a:gd name="connsiteX10" fmla="*/ 7144 w 180975"/>
                <a:gd name="connsiteY10" fmla="*/ 7144 h 228600"/>
                <a:gd name="connsiteX11" fmla="*/ 50006 w 180975"/>
                <a:gd name="connsiteY11" fmla="*/ 7144 h 228600"/>
                <a:gd name="connsiteX12" fmla="*/ 50006 w 180975"/>
                <a:gd name="connsiteY12" fmla="*/ 81439 h 228600"/>
                <a:gd name="connsiteX13" fmla="*/ 96679 w 180975"/>
                <a:gd name="connsiteY13" fmla="*/ 60484 h 228600"/>
                <a:gd name="connsiteX14" fmla="*/ 173831 w 180975"/>
                <a:gd name="connsiteY14" fmla="*/ 14335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48101" y="143351"/>
                  </a:moveTo>
                  <a:cubicBezTo>
                    <a:pt x="48101" y="168116"/>
                    <a:pt x="64294" y="187166"/>
                    <a:pt x="89059" y="187166"/>
                  </a:cubicBezTo>
                  <a:cubicBezTo>
                    <a:pt x="114776" y="187166"/>
                    <a:pt x="130016" y="167164"/>
                    <a:pt x="130016" y="143351"/>
                  </a:cubicBezTo>
                  <a:cubicBezTo>
                    <a:pt x="130016" y="118586"/>
                    <a:pt x="113824" y="99536"/>
                    <a:pt x="89059" y="99536"/>
                  </a:cubicBezTo>
                  <a:cubicBezTo>
                    <a:pt x="64294" y="99536"/>
                    <a:pt x="48101" y="118586"/>
                    <a:pt x="48101" y="143351"/>
                  </a:cubicBezTo>
                  <a:moveTo>
                    <a:pt x="173831" y="143351"/>
                  </a:moveTo>
                  <a:cubicBezTo>
                    <a:pt x="173831" y="190976"/>
                    <a:pt x="140494" y="227171"/>
                    <a:pt x="96679" y="227171"/>
                  </a:cubicBezTo>
                  <a:cubicBezTo>
                    <a:pt x="74771" y="227171"/>
                    <a:pt x="59531" y="218599"/>
                    <a:pt x="49054" y="205264"/>
                  </a:cubicBezTo>
                  <a:lnTo>
                    <a:pt x="49054" y="222409"/>
                  </a:lnTo>
                  <a:lnTo>
                    <a:pt x="7144" y="222409"/>
                  </a:lnTo>
                  <a:lnTo>
                    <a:pt x="7144" y="7144"/>
                  </a:lnTo>
                  <a:lnTo>
                    <a:pt x="50006" y="7144"/>
                  </a:lnTo>
                  <a:lnTo>
                    <a:pt x="50006" y="81439"/>
                  </a:lnTo>
                  <a:cubicBezTo>
                    <a:pt x="60484" y="69056"/>
                    <a:pt x="75724" y="60484"/>
                    <a:pt x="96679" y="60484"/>
                  </a:cubicBezTo>
                  <a:cubicBezTo>
                    <a:pt x="141446" y="59531"/>
                    <a:pt x="173831" y="95726"/>
                    <a:pt x="173831" y="143351"/>
                  </a:cubicBezTo>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7" name="Freeform: Shape 6">
              <a:extLst>
                <a:ext uri="{FF2B5EF4-FFF2-40B4-BE49-F238E27FC236}">
                  <a16:creationId xmlns:a16="http://schemas.microsoft.com/office/drawing/2014/main" id="{1E587E9D-1352-4B34-91E4-18478DD64022}"/>
                </a:ext>
              </a:extLst>
            </p:cNvPr>
            <p:cNvSpPr/>
            <p:nvPr/>
          </p:nvSpPr>
          <p:spPr>
            <a:xfrm>
              <a:off x="11073009" y="6281578"/>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11" name="Freeform: Shape 10">
              <a:extLst>
                <a:ext uri="{FF2B5EF4-FFF2-40B4-BE49-F238E27FC236}">
                  <a16:creationId xmlns:a16="http://schemas.microsoft.com/office/drawing/2014/main" id="{CCBC64EF-2FFC-4558-B9C5-5E704CD56AD0}"/>
                </a:ext>
              </a:extLst>
            </p:cNvPr>
            <p:cNvSpPr/>
            <p:nvPr/>
          </p:nvSpPr>
          <p:spPr>
            <a:xfrm>
              <a:off x="11137779" y="6357713"/>
              <a:ext cx="180975" cy="228600"/>
            </a:xfrm>
            <a:custGeom>
              <a:avLst/>
              <a:gdLst>
                <a:gd name="connsiteX0" fmla="*/ 50959 w 180975"/>
                <a:gd name="connsiteY0" fmla="*/ 90077 h 228600"/>
                <a:gd name="connsiteX1" fmla="*/ 91916 w 180975"/>
                <a:gd name="connsiteY1" fmla="*/ 133892 h 228600"/>
                <a:gd name="connsiteX2" fmla="*/ 132874 w 180975"/>
                <a:gd name="connsiteY2" fmla="*/ 90077 h 228600"/>
                <a:gd name="connsiteX3" fmla="*/ 91916 w 180975"/>
                <a:gd name="connsiteY3" fmla="*/ 46262 h 228600"/>
                <a:gd name="connsiteX4" fmla="*/ 50959 w 180975"/>
                <a:gd name="connsiteY4" fmla="*/ 90077 h 228600"/>
                <a:gd name="connsiteX5" fmla="*/ 131921 w 180975"/>
                <a:gd name="connsiteY5" fmla="*/ 28164 h 228600"/>
                <a:gd name="connsiteX6" fmla="*/ 131921 w 180975"/>
                <a:gd name="connsiteY6" fmla="*/ 11019 h 228600"/>
                <a:gd name="connsiteX7" fmla="*/ 173831 w 180975"/>
                <a:gd name="connsiteY7" fmla="*/ 11019 h 228600"/>
                <a:gd name="connsiteX8" fmla="*/ 173831 w 180975"/>
                <a:gd name="connsiteY8" fmla="*/ 228189 h 228600"/>
                <a:gd name="connsiteX9" fmla="*/ 130969 w 180975"/>
                <a:gd name="connsiteY9" fmla="*/ 228189 h 228600"/>
                <a:gd name="connsiteX10" fmla="*/ 130969 w 180975"/>
                <a:gd name="connsiteY10" fmla="*/ 153894 h 228600"/>
                <a:gd name="connsiteX11" fmla="*/ 84296 w 180975"/>
                <a:gd name="connsiteY11" fmla="*/ 174849 h 228600"/>
                <a:gd name="connsiteX12" fmla="*/ 7144 w 180975"/>
                <a:gd name="connsiteY12" fmla="*/ 91029 h 228600"/>
                <a:gd name="connsiteX13" fmla="*/ 84296 w 180975"/>
                <a:gd name="connsiteY13" fmla="*/ 7209 h 228600"/>
                <a:gd name="connsiteX14" fmla="*/ 131921 w 180975"/>
                <a:gd name="connsiteY14" fmla="*/ 2816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50959" y="90077"/>
                  </a:moveTo>
                  <a:cubicBezTo>
                    <a:pt x="50959" y="114842"/>
                    <a:pt x="67151" y="133892"/>
                    <a:pt x="91916" y="133892"/>
                  </a:cubicBezTo>
                  <a:cubicBezTo>
                    <a:pt x="116681" y="133892"/>
                    <a:pt x="132874" y="114842"/>
                    <a:pt x="132874" y="90077"/>
                  </a:cubicBezTo>
                  <a:cubicBezTo>
                    <a:pt x="132874" y="65312"/>
                    <a:pt x="116681" y="46262"/>
                    <a:pt x="91916" y="46262"/>
                  </a:cubicBezTo>
                  <a:cubicBezTo>
                    <a:pt x="67151" y="46262"/>
                    <a:pt x="50959" y="66264"/>
                    <a:pt x="50959" y="90077"/>
                  </a:cubicBezTo>
                  <a:moveTo>
                    <a:pt x="131921" y="28164"/>
                  </a:moveTo>
                  <a:lnTo>
                    <a:pt x="131921" y="11019"/>
                  </a:lnTo>
                  <a:lnTo>
                    <a:pt x="173831" y="11019"/>
                  </a:lnTo>
                  <a:lnTo>
                    <a:pt x="173831" y="228189"/>
                  </a:lnTo>
                  <a:lnTo>
                    <a:pt x="130969" y="228189"/>
                  </a:lnTo>
                  <a:lnTo>
                    <a:pt x="130969" y="153894"/>
                  </a:lnTo>
                  <a:cubicBezTo>
                    <a:pt x="120491" y="166277"/>
                    <a:pt x="105251" y="174849"/>
                    <a:pt x="84296" y="174849"/>
                  </a:cubicBezTo>
                  <a:cubicBezTo>
                    <a:pt x="40481" y="174849"/>
                    <a:pt x="7144" y="138654"/>
                    <a:pt x="7144" y="91029"/>
                  </a:cubicBezTo>
                  <a:cubicBezTo>
                    <a:pt x="7144" y="43404"/>
                    <a:pt x="40481" y="7209"/>
                    <a:pt x="84296" y="7209"/>
                  </a:cubicBezTo>
                  <a:cubicBezTo>
                    <a:pt x="106204" y="6257"/>
                    <a:pt x="121444" y="15782"/>
                    <a:pt x="131921" y="28164"/>
                  </a:cubicBezTo>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14" name="Freeform: Shape 13">
              <a:extLst>
                <a:ext uri="{FF2B5EF4-FFF2-40B4-BE49-F238E27FC236}">
                  <a16:creationId xmlns:a16="http://schemas.microsoft.com/office/drawing/2014/main" id="{41AD67BC-1218-4523-9015-6B6B320BED8A}"/>
                </a:ext>
              </a:extLst>
            </p:cNvPr>
            <p:cNvSpPr/>
            <p:nvPr/>
          </p:nvSpPr>
          <p:spPr>
            <a:xfrm>
              <a:off x="11324469" y="6361588"/>
              <a:ext cx="161925" cy="171450"/>
            </a:xfrm>
            <a:custGeom>
              <a:avLst/>
              <a:gdLst>
                <a:gd name="connsiteX0" fmla="*/ 157639 w 161925"/>
                <a:gd name="connsiteY0" fmla="*/ 98584 h 171450"/>
                <a:gd name="connsiteX1" fmla="*/ 82391 w 161925"/>
                <a:gd name="connsiteY1" fmla="*/ 170974 h 171450"/>
                <a:gd name="connsiteX2" fmla="*/ 7144 w 161925"/>
                <a:gd name="connsiteY2" fmla="*/ 98584 h 171450"/>
                <a:gd name="connsiteX3" fmla="*/ 7144 w 161925"/>
                <a:gd name="connsiteY3" fmla="*/ 7144 h 171450"/>
                <a:gd name="connsiteX4" fmla="*/ 50006 w 161925"/>
                <a:gd name="connsiteY4" fmla="*/ 7144 h 171450"/>
                <a:gd name="connsiteX5" fmla="*/ 50006 w 161925"/>
                <a:gd name="connsiteY5" fmla="*/ 94774 h 171450"/>
                <a:gd name="connsiteX6" fmla="*/ 82391 w 161925"/>
                <a:gd name="connsiteY6" fmla="*/ 130969 h 171450"/>
                <a:gd name="connsiteX7" fmla="*/ 114776 w 161925"/>
                <a:gd name="connsiteY7" fmla="*/ 94774 h 171450"/>
                <a:gd name="connsiteX8" fmla="*/ 114776 w 161925"/>
                <a:gd name="connsiteY8" fmla="*/ 7144 h 171450"/>
                <a:gd name="connsiteX9" fmla="*/ 157639 w 161925"/>
                <a:gd name="connsiteY9" fmla="*/ 7144 h 171450"/>
                <a:gd name="connsiteX10" fmla="*/ 157639 w 161925"/>
                <a:gd name="connsiteY10" fmla="*/ 98584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925" h="171450">
                  <a:moveTo>
                    <a:pt x="157639" y="98584"/>
                  </a:moveTo>
                  <a:cubicBezTo>
                    <a:pt x="157639" y="149066"/>
                    <a:pt x="122396" y="170974"/>
                    <a:pt x="82391" y="170974"/>
                  </a:cubicBezTo>
                  <a:cubicBezTo>
                    <a:pt x="42386" y="170974"/>
                    <a:pt x="7144" y="149066"/>
                    <a:pt x="7144" y="98584"/>
                  </a:cubicBezTo>
                  <a:lnTo>
                    <a:pt x="7144" y="7144"/>
                  </a:lnTo>
                  <a:lnTo>
                    <a:pt x="50006" y="7144"/>
                  </a:lnTo>
                  <a:lnTo>
                    <a:pt x="50006" y="94774"/>
                  </a:lnTo>
                  <a:cubicBezTo>
                    <a:pt x="50006" y="120491"/>
                    <a:pt x="64294" y="130969"/>
                    <a:pt x="82391" y="130969"/>
                  </a:cubicBezTo>
                  <a:cubicBezTo>
                    <a:pt x="100489" y="130969"/>
                    <a:pt x="114776" y="120491"/>
                    <a:pt x="114776" y="94774"/>
                  </a:cubicBezTo>
                  <a:lnTo>
                    <a:pt x="114776" y="7144"/>
                  </a:lnTo>
                  <a:lnTo>
                    <a:pt x="157639" y="7144"/>
                  </a:lnTo>
                  <a:lnTo>
                    <a:pt x="157639" y="98584"/>
                  </a:lnTo>
                  <a:close/>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15" name="Freeform: Shape 14">
              <a:extLst>
                <a:ext uri="{FF2B5EF4-FFF2-40B4-BE49-F238E27FC236}">
                  <a16:creationId xmlns:a16="http://schemas.microsoft.com/office/drawing/2014/main" id="{45ACD42C-5CE6-4842-AFBF-3E66FDB871E1}"/>
                </a:ext>
              </a:extLst>
            </p:cNvPr>
            <p:cNvSpPr/>
            <p:nvPr/>
          </p:nvSpPr>
          <p:spPr>
            <a:xfrm>
              <a:off x="11486394" y="6281578"/>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16" name="Freeform: Shape 15">
              <a:extLst>
                <a:ext uri="{FF2B5EF4-FFF2-40B4-BE49-F238E27FC236}">
                  <a16:creationId xmlns:a16="http://schemas.microsoft.com/office/drawing/2014/main" id="{FD850E84-763C-4D99-879C-7BD3195BEBAA}"/>
                </a:ext>
              </a:extLst>
            </p:cNvPr>
            <p:cNvSpPr/>
            <p:nvPr/>
          </p:nvSpPr>
          <p:spPr>
            <a:xfrm>
              <a:off x="11554022" y="6304438"/>
              <a:ext cx="133350" cy="228600"/>
            </a:xfrm>
            <a:custGeom>
              <a:avLst/>
              <a:gdLst>
                <a:gd name="connsiteX0" fmla="*/ 37624 w 133350"/>
                <a:gd name="connsiteY0" fmla="*/ 223361 h 228600"/>
                <a:gd name="connsiteX1" fmla="*/ 37624 w 133350"/>
                <a:gd name="connsiteY1" fmla="*/ 102394 h 228600"/>
                <a:gd name="connsiteX2" fmla="*/ 7144 w 133350"/>
                <a:gd name="connsiteY2" fmla="*/ 102394 h 228600"/>
                <a:gd name="connsiteX3" fmla="*/ 7144 w 133350"/>
                <a:gd name="connsiteY3" fmla="*/ 64294 h 228600"/>
                <a:gd name="connsiteX4" fmla="*/ 37624 w 133350"/>
                <a:gd name="connsiteY4" fmla="*/ 64294 h 228600"/>
                <a:gd name="connsiteX5" fmla="*/ 37624 w 133350"/>
                <a:gd name="connsiteY5" fmla="*/ 7144 h 228600"/>
                <a:gd name="connsiteX6" fmla="*/ 80486 w 133350"/>
                <a:gd name="connsiteY6" fmla="*/ 7144 h 228600"/>
                <a:gd name="connsiteX7" fmla="*/ 80486 w 133350"/>
                <a:gd name="connsiteY7" fmla="*/ 64294 h 228600"/>
                <a:gd name="connsiteX8" fmla="*/ 110966 w 133350"/>
                <a:gd name="connsiteY8" fmla="*/ 64294 h 228600"/>
                <a:gd name="connsiteX9" fmla="*/ 129064 w 133350"/>
                <a:gd name="connsiteY9" fmla="*/ 102394 h 228600"/>
                <a:gd name="connsiteX10" fmla="*/ 80486 w 133350"/>
                <a:gd name="connsiteY10" fmla="*/ 102394 h 228600"/>
                <a:gd name="connsiteX11" fmla="*/ 80486 w 133350"/>
                <a:gd name="connsiteY11" fmla="*/ 22336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350" h="228600">
                  <a:moveTo>
                    <a:pt x="37624" y="223361"/>
                  </a:moveTo>
                  <a:lnTo>
                    <a:pt x="37624" y="102394"/>
                  </a:lnTo>
                  <a:lnTo>
                    <a:pt x="7144" y="102394"/>
                  </a:lnTo>
                  <a:lnTo>
                    <a:pt x="7144" y="64294"/>
                  </a:lnTo>
                  <a:lnTo>
                    <a:pt x="37624" y="64294"/>
                  </a:lnTo>
                  <a:lnTo>
                    <a:pt x="37624" y="7144"/>
                  </a:lnTo>
                  <a:lnTo>
                    <a:pt x="80486" y="7144"/>
                  </a:lnTo>
                  <a:lnTo>
                    <a:pt x="80486" y="64294"/>
                  </a:lnTo>
                  <a:lnTo>
                    <a:pt x="110966" y="64294"/>
                  </a:lnTo>
                  <a:lnTo>
                    <a:pt x="129064" y="102394"/>
                  </a:lnTo>
                  <a:lnTo>
                    <a:pt x="80486" y="102394"/>
                  </a:lnTo>
                  <a:lnTo>
                    <a:pt x="80486" y="223361"/>
                  </a:lnTo>
                  <a:close/>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17" name="Freeform: Shape 16">
              <a:extLst>
                <a:ext uri="{FF2B5EF4-FFF2-40B4-BE49-F238E27FC236}">
                  <a16:creationId xmlns:a16="http://schemas.microsoft.com/office/drawing/2014/main" id="{874933C5-0F23-4150-BF1B-D7526AE54E9C}"/>
                </a:ext>
              </a:extLst>
            </p:cNvPr>
            <p:cNvSpPr/>
            <p:nvPr/>
          </p:nvSpPr>
          <p:spPr>
            <a:xfrm>
              <a:off x="11643557" y="6361588"/>
              <a:ext cx="190500" cy="228600"/>
            </a:xfrm>
            <a:custGeom>
              <a:avLst/>
              <a:gdLst>
                <a:gd name="connsiteX0" fmla="*/ 71914 w 190500"/>
                <a:gd name="connsiteY0" fmla="*/ 223361 h 228600"/>
                <a:gd name="connsiteX1" fmla="*/ 25241 w 190500"/>
                <a:gd name="connsiteY1" fmla="*/ 223361 h 228600"/>
                <a:gd name="connsiteX2" fmla="*/ 75724 w 190500"/>
                <a:gd name="connsiteY2" fmla="*/ 132874 h 228600"/>
                <a:gd name="connsiteX3" fmla="*/ 7144 w 190500"/>
                <a:gd name="connsiteY3" fmla="*/ 7144 h 228600"/>
                <a:gd name="connsiteX4" fmla="*/ 55721 w 190500"/>
                <a:gd name="connsiteY4" fmla="*/ 7144 h 228600"/>
                <a:gd name="connsiteX5" fmla="*/ 99536 w 190500"/>
                <a:gd name="connsiteY5" fmla="*/ 89059 h 228600"/>
                <a:gd name="connsiteX6" fmla="*/ 142399 w 190500"/>
                <a:gd name="connsiteY6" fmla="*/ 7144 h 228600"/>
                <a:gd name="connsiteX7" fmla="*/ 189071 w 190500"/>
                <a:gd name="connsiteY7" fmla="*/ 714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228600">
                  <a:moveTo>
                    <a:pt x="71914" y="223361"/>
                  </a:moveTo>
                  <a:lnTo>
                    <a:pt x="25241" y="223361"/>
                  </a:lnTo>
                  <a:lnTo>
                    <a:pt x="75724" y="132874"/>
                  </a:lnTo>
                  <a:lnTo>
                    <a:pt x="7144" y="7144"/>
                  </a:lnTo>
                  <a:lnTo>
                    <a:pt x="55721" y="7144"/>
                  </a:lnTo>
                  <a:lnTo>
                    <a:pt x="99536" y="89059"/>
                  </a:lnTo>
                  <a:lnTo>
                    <a:pt x="142399" y="7144"/>
                  </a:lnTo>
                  <a:lnTo>
                    <a:pt x="189071" y="7144"/>
                  </a:lnTo>
                  <a:close/>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18" name="Freeform: Shape 17">
              <a:extLst>
                <a:ext uri="{FF2B5EF4-FFF2-40B4-BE49-F238E27FC236}">
                  <a16:creationId xmlns:a16="http://schemas.microsoft.com/office/drawing/2014/main" id="{02DDD7DC-089A-4CBA-8B5C-B004BBB933D7}"/>
                </a:ext>
              </a:extLst>
            </p:cNvPr>
            <p:cNvSpPr/>
            <p:nvPr/>
          </p:nvSpPr>
          <p:spPr>
            <a:xfrm>
              <a:off x="10722489" y="6619716"/>
              <a:ext cx="1114425" cy="47625"/>
            </a:xfrm>
            <a:custGeom>
              <a:avLst/>
              <a:gdLst>
                <a:gd name="connsiteX0" fmla="*/ 7144 w 1114425"/>
                <a:gd name="connsiteY0" fmla="*/ 7144 h 47625"/>
                <a:gd name="connsiteX1" fmla="*/ 1110139 w 1114425"/>
                <a:gd name="connsiteY1" fmla="*/ 7144 h 47625"/>
                <a:gd name="connsiteX2" fmla="*/ 1110139 w 1114425"/>
                <a:gd name="connsiteY2" fmla="*/ 45244 h 47625"/>
                <a:gd name="connsiteX3" fmla="*/ 7144 w 1114425"/>
                <a:gd name="connsiteY3" fmla="*/ 45244 h 47625"/>
              </a:gdLst>
              <a:ahLst/>
              <a:cxnLst>
                <a:cxn ang="0">
                  <a:pos x="connsiteX0" y="connsiteY0"/>
                </a:cxn>
                <a:cxn ang="0">
                  <a:pos x="connsiteX1" y="connsiteY1"/>
                </a:cxn>
                <a:cxn ang="0">
                  <a:pos x="connsiteX2" y="connsiteY2"/>
                </a:cxn>
                <a:cxn ang="0">
                  <a:pos x="connsiteX3" y="connsiteY3"/>
                </a:cxn>
              </a:cxnLst>
              <a:rect l="l" t="t" r="r" b="b"/>
              <a:pathLst>
                <a:path w="1114425" h="47625">
                  <a:moveTo>
                    <a:pt x="7144" y="7144"/>
                  </a:moveTo>
                  <a:lnTo>
                    <a:pt x="1110139" y="7144"/>
                  </a:lnTo>
                  <a:lnTo>
                    <a:pt x="1110139" y="45244"/>
                  </a:lnTo>
                  <a:lnTo>
                    <a:pt x="7144" y="45244"/>
                  </a:lnTo>
                  <a:close/>
                </a:path>
              </a:pathLst>
            </a:custGeom>
            <a:solidFill>
              <a:srgbClr val="001C55"/>
            </a:solidFill>
            <a:ln w="9525" cap="flat">
              <a:noFill/>
              <a:prstDash val="solid"/>
              <a:miter/>
            </a:ln>
          </p:spPr>
          <p:txBody>
            <a:bodyPr rtlCol="0" anchor="ctr"/>
            <a:lstStyle/>
            <a:p>
              <a:endParaRPr lang="en-GB" sz="1801">
                <a:solidFill>
                  <a:schemeClr val="accent1"/>
                </a:solidFill>
              </a:endParaRPr>
            </a:p>
          </p:txBody>
        </p:sp>
      </p:grpSp>
      <p:sp>
        <p:nvSpPr>
          <p:cNvPr id="10" name="TextBox 9">
            <a:extLst>
              <a:ext uri="{FF2B5EF4-FFF2-40B4-BE49-F238E27FC236}">
                <a16:creationId xmlns:a16="http://schemas.microsoft.com/office/drawing/2014/main" id="{133D2457-7CA1-43B8-939F-ADA9884820BD}"/>
              </a:ext>
            </a:extLst>
          </p:cNvPr>
          <p:cNvSpPr txBox="1"/>
          <p:nvPr userDrawn="1"/>
        </p:nvSpPr>
        <p:spPr>
          <a:xfrm>
            <a:off x="199688" y="6355873"/>
            <a:ext cx="537212" cy="276999"/>
          </a:xfrm>
          <a:prstGeom prst="rect">
            <a:avLst/>
          </a:prstGeom>
          <a:noFill/>
        </p:spPr>
        <p:txBody>
          <a:bodyPr wrap="square" rtlCol="0">
            <a:spAutoFit/>
          </a:bodyPr>
          <a:lstStyle/>
          <a:p>
            <a:pPr algn="ctr"/>
            <a:fld id="{2B47A8BD-797B-40E3-844E-B06DCE33A5BB}" type="slidenum">
              <a:rPr lang="en-GB" sz="1200" smtClean="0">
                <a:solidFill>
                  <a:schemeClr val="bg1">
                    <a:lumMod val="75000"/>
                  </a:schemeClr>
                </a:solidFill>
                <a:latin typeface="+mj-lt"/>
              </a:rPr>
              <a:pPr algn="ctr"/>
              <a:t>‹#›</a:t>
            </a:fld>
            <a:endParaRPr lang="en-GB" sz="1200">
              <a:solidFill>
                <a:schemeClr val="bg1">
                  <a:lumMod val="75000"/>
                </a:schemeClr>
              </a:solidFill>
              <a:latin typeface="+mj-lt"/>
            </a:endParaRPr>
          </a:p>
        </p:txBody>
      </p:sp>
    </p:spTree>
    <p:extLst>
      <p:ext uri="{BB962C8B-B14F-4D97-AF65-F5344CB8AC3E}">
        <p14:creationId xmlns:p14="http://schemas.microsoft.com/office/powerpoint/2010/main" val="2928901457"/>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6" r:id="rId16"/>
    <p:sldLayoutId id="2147483727" r:id="rId17"/>
    <p:sldLayoutId id="2147483725" r:id="rId18"/>
  </p:sldLayoutIdLst>
  <p:hf hdr="0" ftr="0" dt="0"/>
  <p:txStyles>
    <p:titleStyle>
      <a:lvl1pPr algn="l" defTabSz="914423" rtl="0" eaLnBrk="1" latinLnBrk="0" hangingPunct="1">
        <a:lnSpc>
          <a:spcPct val="90000"/>
        </a:lnSpc>
        <a:spcBef>
          <a:spcPct val="0"/>
        </a:spcBef>
        <a:buNone/>
        <a:defRPr sz="1400" b="1" kern="1200">
          <a:solidFill>
            <a:schemeClr val="accent1"/>
          </a:solidFill>
          <a:latin typeface="+mj-lt"/>
          <a:ea typeface="+mj-ea"/>
          <a:cs typeface="+mj-cs"/>
        </a:defRPr>
      </a:lvl1pPr>
    </p:titleStyle>
    <p:bodyStyle>
      <a:lvl1pPr marL="228606" indent="-228606" algn="l" defTabSz="914423" rtl="0" eaLnBrk="1" latinLnBrk="0" hangingPunct="1">
        <a:lnSpc>
          <a:spcPct val="90000"/>
        </a:lnSpc>
        <a:spcBef>
          <a:spcPts val="1001"/>
        </a:spcBef>
        <a:buFont typeface="Mark for Ebiquity Light" panose="02000503030000020003" pitchFamily="50" charset="0"/>
        <a:buChar char="•"/>
        <a:defRPr sz="2800" kern="1200">
          <a:solidFill>
            <a:schemeClr val="accent1"/>
          </a:solidFill>
          <a:latin typeface="+mn-lt"/>
          <a:ea typeface="+mn-ea"/>
          <a:cs typeface="+mn-cs"/>
        </a:defRPr>
      </a:lvl1pPr>
      <a:lvl2pPr marL="685818" indent="-228606" algn="l" defTabSz="914423" rtl="0" eaLnBrk="1" latinLnBrk="0" hangingPunct="1">
        <a:lnSpc>
          <a:spcPct val="90000"/>
        </a:lnSpc>
        <a:spcBef>
          <a:spcPts val="500"/>
        </a:spcBef>
        <a:buFont typeface="Courier New" panose="02070309020205020404" pitchFamily="49" charset="0"/>
        <a:buChar char="o"/>
        <a:defRPr sz="2400" kern="1200">
          <a:solidFill>
            <a:schemeClr val="accent1"/>
          </a:solidFill>
          <a:latin typeface="+mn-lt"/>
          <a:ea typeface="+mn-ea"/>
          <a:cs typeface="+mn-cs"/>
        </a:defRPr>
      </a:lvl2pPr>
      <a:lvl3pPr marL="1143029" indent="-228606" algn="l" defTabSz="914423" rtl="0" eaLnBrk="1" latinLnBrk="0" hangingPunct="1">
        <a:lnSpc>
          <a:spcPct val="90000"/>
        </a:lnSpc>
        <a:spcBef>
          <a:spcPts val="500"/>
        </a:spcBef>
        <a:buFont typeface="Arial" panose="020B0604020202020204" pitchFamily="34" charset="0"/>
        <a:buChar char="•"/>
        <a:defRPr sz="2000" kern="1200">
          <a:solidFill>
            <a:schemeClr val="accent1"/>
          </a:solidFill>
          <a:latin typeface="+mn-lt"/>
          <a:ea typeface="+mn-ea"/>
          <a:cs typeface="+mn-cs"/>
        </a:defRPr>
      </a:lvl3pPr>
      <a:lvl4pPr marL="1600241" indent="-228606" algn="l" defTabSz="914423" rtl="0" eaLnBrk="1" latinLnBrk="0" hangingPunct="1">
        <a:lnSpc>
          <a:spcPct val="90000"/>
        </a:lnSpc>
        <a:spcBef>
          <a:spcPts val="500"/>
        </a:spcBef>
        <a:buFont typeface="Arial" panose="020B0604020202020204" pitchFamily="34" charset="0"/>
        <a:buChar char="•"/>
        <a:defRPr sz="1801" kern="1200">
          <a:solidFill>
            <a:schemeClr val="accent1"/>
          </a:solidFill>
          <a:latin typeface="+mn-lt"/>
          <a:ea typeface="+mn-ea"/>
          <a:cs typeface="+mn-cs"/>
        </a:defRPr>
      </a:lvl4pPr>
      <a:lvl5pPr marL="2057452" indent="-228606" algn="l" defTabSz="914423" rtl="0" eaLnBrk="1" latinLnBrk="0" hangingPunct="1">
        <a:lnSpc>
          <a:spcPct val="90000"/>
        </a:lnSpc>
        <a:spcBef>
          <a:spcPts val="500"/>
        </a:spcBef>
        <a:buFont typeface="Arial" panose="020B0604020202020204" pitchFamily="34" charset="0"/>
        <a:buChar char="•"/>
        <a:defRPr sz="1801" kern="1200">
          <a:solidFill>
            <a:schemeClr val="accent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75"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98"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23" rtl="0" eaLnBrk="1" latinLnBrk="0" hangingPunct="1">
        <a:defRPr sz="1801" kern="1200">
          <a:solidFill>
            <a:schemeClr val="tx1"/>
          </a:solidFill>
          <a:latin typeface="+mn-lt"/>
          <a:ea typeface="+mn-ea"/>
          <a:cs typeface="+mn-cs"/>
        </a:defRPr>
      </a:lvl1pPr>
      <a:lvl2pPr marL="457211" algn="l" defTabSz="914423" rtl="0" eaLnBrk="1" latinLnBrk="0" hangingPunct="1">
        <a:defRPr sz="1801" kern="1200">
          <a:solidFill>
            <a:schemeClr val="tx1"/>
          </a:solidFill>
          <a:latin typeface="+mn-lt"/>
          <a:ea typeface="+mn-ea"/>
          <a:cs typeface="+mn-cs"/>
        </a:defRPr>
      </a:lvl2pPr>
      <a:lvl3pPr marL="914423" algn="l" defTabSz="914423" rtl="0" eaLnBrk="1" latinLnBrk="0" hangingPunct="1">
        <a:defRPr sz="1801" kern="1200">
          <a:solidFill>
            <a:schemeClr val="tx1"/>
          </a:solidFill>
          <a:latin typeface="+mn-lt"/>
          <a:ea typeface="+mn-ea"/>
          <a:cs typeface="+mn-cs"/>
        </a:defRPr>
      </a:lvl3pPr>
      <a:lvl4pPr marL="1371634" algn="l" defTabSz="914423" rtl="0" eaLnBrk="1" latinLnBrk="0" hangingPunct="1">
        <a:defRPr sz="1801" kern="1200">
          <a:solidFill>
            <a:schemeClr val="tx1"/>
          </a:solidFill>
          <a:latin typeface="+mn-lt"/>
          <a:ea typeface="+mn-ea"/>
          <a:cs typeface="+mn-cs"/>
        </a:defRPr>
      </a:lvl4pPr>
      <a:lvl5pPr marL="1828846" algn="l" defTabSz="914423" rtl="0" eaLnBrk="1" latinLnBrk="0" hangingPunct="1">
        <a:defRPr sz="1801" kern="1200">
          <a:solidFill>
            <a:schemeClr val="tx1"/>
          </a:solidFill>
          <a:latin typeface="+mn-lt"/>
          <a:ea typeface="+mn-ea"/>
          <a:cs typeface="+mn-cs"/>
        </a:defRPr>
      </a:lvl5pPr>
      <a:lvl6pPr marL="2286057" algn="l" defTabSz="914423" rtl="0" eaLnBrk="1" latinLnBrk="0" hangingPunct="1">
        <a:defRPr sz="1801" kern="1200">
          <a:solidFill>
            <a:schemeClr val="tx1"/>
          </a:solidFill>
          <a:latin typeface="+mn-lt"/>
          <a:ea typeface="+mn-ea"/>
          <a:cs typeface="+mn-cs"/>
        </a:defRPr>
      </a:lvl6pPr>
      <a:lvl7pPr marL="2743269" algn="l" defTabSz="914423" rtl="0" eaLnBrk="1" latinLnBrk="0" hangingPunct="1">
        <a:defRPr sz="1801" kern="1200">
          <a:solidFill>
            <a:schemeClr val="tx1"/>
          </a:solidFill>
          <a:latin typeface="+mn-lt"/>
          <a:ea typeface="+mn-ea"/>
          <a:cs typeface="+mn-cs"/>
        </a:defRPr>
      </a:lvl7pPr>
      <a:lvl8pPr marL="3200480" algn="l" defTabSz="914423" rtl="0" eaLnBrk="1" latinLnBrk="0" hangingPunct="1">
        <a:defRPr sz="1801" kern="1200">
          <a:solidFill>
            <a:schemeClr val="tx1"/>
          </a:solidFill>
          <a:latin typeface="+mn-lt"/>
          <a:ea typeface="+mn-ea"/>
          <a:cs typeface="+mn-cs"/>
        </a:defRPr>
      </a:lvl8pPr>
      <a:lvl9pPr marL="3657691" algn="l" defTabSz="914423" rtl="0" eaLnBrk="1" latinLnBrk="0" hangingPunct="1">
        <a:defRPr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10">
          <p15:clr>
            <a:srgbClr val="F26B43"/>
          </p15:clr>
        </p15:guide>
        <p15:guide id="4" pos="7470">
          <p15:clr>
            <a:srgbClr val="F26B43"/>
          </p15:clr>
        </p15:guide>
        <p15:guide id="5" orient="horz" pos="48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D61234-1E3A-4FBE-A13C-FEBD3E94ED14}"/>
              </a:ext>
            </a:extLst>
          </p:cNvPr>
          <p:cNvSpPr>
            <a:spLocks noGrp="1"/>
          </p:cNvSpPr>
          <p:nvPr>
            <p:ph type="title"/>
          </p:nvPr>
        </p:nvSpPr>
        <p:spPr>
          <a:xfrm>
            <a:off x="335281" y="409940"/>
            <a:ext cx="11523344" cy="355235"/>
          </a:xfrm>
          <a:prstGeom prst="rect">
            <a:avLst/>
          </a:prstGeom>
        </p:spPr>
        <p:txBody>
          <a:bodyPr vert="horz" lIns="91440" tIns="45720" rIns="91440" bIns="45720" rtlCol="0" anchor="t"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89C943-5852-475C-ACA2-14BE4211BB04}"/>
              </a:ext>
            </a:extLst>
          </p:cNvPr>
          <p:cNvSpPr>
            <a:spLocks noGrp="1"/>
          </p:cNvSpPr>
          <p:nvPr>
            <p:ph type="body" idx="1"/>
          </p:nvPr>
        </p:nvSpPr>
        <p:spPr>
          <a:xfrm>
            <a:off x="335281" y="1108792"/>
            <a:ext cx="11523344" cy="501736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7">
            <a:extLst>
              <a:ext uri="{FF2B5EF4-FFF2-40B4-BE49-F238E27FC236}">
                <a16:creationId xmlns:a16="http://schemas.microsoft.com/office/drawing/2014/main" id="{44EF950E-5363-4A03-92BD-87D12A4703AB}"/>
              </a:ext>
            </a:extLst>
          </p:cNvPr>
          <p:cNvSpPr txBox="1">
            <a:spLocks/>
          </p:cNvSpPr>
          <p:nvPr userDrawn="1"/>
        </p:nvSpPr>
        <p:spPr>
          <a:xfrm>
            <a:off x="914400" y="6126162"/>
            <a:ext cx="3138489" cy="731838"/>
          </a:xfrm>
          <a:prstGeom prst="rect">
            <a:avLst/>
          </a:prstGeom>
        </p:spPr>
        <p:txBody>
          <a:bodyPr anchor="ctr" anchorCtr="0">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rgbClr val="00ABDB"/>
                </a:solidFill>
                <a:latin typeface="Mark OT" panose="020B08040202010101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b="0">
                <a:solidFill>
                  <a:schemeClr val="accent1"/>
                </a:solidFill>
                <a:latin typeface="+mj-lt"/>
              </a:rPr>
              <a:t>Presentation title</a:t>
            </a:r>
            <a:endParaRPr lang="en-GB" sz="1200" b="0">
              <a:solidFill>
                <a:schemeClr val="accent1"/>
              </a:solidFill>
              <a:latin typeface="+mj-lt"/>
            </a:endParaRPr>
          </a:p>
        </p:txBody>
      </p:sp>
      <p:grpSp>
        <p:nvGrpSpPr>
          <p:cNvPr id="4" name="Graphic 8">
            <a:extLst>
              <a:ext uri="{FF2B5EF4-FFF2-40B4-BE49-F238E27FC236}">
                <a16:creationId xmlns:a16="http://schemas.microsoft.com/office/drawing/2014/main" id="{302D5A44-3196-46FB-84A0-A4367486E8C3}"/>
              </a:ext>
            </a:extLst>
          </p:cNvPr>
          <p:cNvGrpSpPr/>
          <p:nvPr/>
        </p:nvGrpSpPr>
        <p:grpSpPr>
          <a:xfrm>
            <a:off x="10729634" y="6288722"/>
            <a:ext cx="1104900" cy="381000"/>
            <a:chOff x="10729633" y="6288722"/>
            <a:chExt cx="1104900" cy="381000"/>
          </a:xfrm>
        </p:grpSpPr>
        <p:sp>
          <p:nvSpPr>
            <p:cNvPr id="5" name="Freeform: Shape 4">
              <a:extLst>
                <a:ext uri="{FF2B5EF4-FFF2-40B4-BE49-F238E27FC236}">
                  <a16:creationId xmlns:a16="http://schemas.microsoft.com/office/drawing/2014/main" id="{87FD9392-29D9-458A-967A-0CEC5604E1D5}"/>
                </a:ext>
              </a:extLst>
            </p:cNvPr>
            <p:cNvSpPr/>
            <p:nvPr/>
          </p:nvSpPr>
          <p:spPr>
            <a:xfrm>
              <a:off x="10721537" y="6355873"/>
              <a:ext cx="171450" cy="180975"/>
            </a:xfrm>
            <a:custGeom>
              <a:avLst/>
              <a:gdLst>
                <a:gd name="connsiteX0" fmla="*/ 52864 w 171450"/>
                <a:gd name="connsiteY0" fmla="*/ 77629 h 180975"/>
                <a:gd name="connsiteX1" fmla="*/ 123349 w 171450"/>
                <a:gd name="connsiteY1" fmla="*/ 77629 h 180975"/>
                <a:gd name="connsiteX2" fmla="*/ 89059 w 171450"/>
                <a:gd name="connsiteY2" fmla="*/ 45244 h 180975"/>
                <a:gd name="connsiteX3" fmla="*/ 52864 w 171450"/>
                <a:gd name="connsiteY3" fmla="*/ 77629 h 180975"/>
                <a:gd name="connsiteX4" fmla="*/ 166211 w 171450"/>
                <a:gd name="connsiteY4" fmla="*/ 91916 h 180975"/>
                <a:gd name="connsiteX5" fmla="*/ 165259 w 171450"/>
                <a:gd name="connsiteY5" fmla="*/ 106204 h 180975"/>
                <a:gd name="connsiteX6" fmla="*/ 51911 w 171450"/>
                <a:gd name="connsiteY6" fmla="*/ 106204 h 180975"/>
                <a:gd name="connsiteX7" fmla="*/ 92869 w 171450"/>
                <a:gd name="connsiteY7" fmla="*/ 139541 h 180975"/>
                <a:gd name="connsiteX8" fmla="*/ 132874 w 171450"/>
                <a:gd name="connsiteY8" fmla="*/ 124301 h 180975"/>
                <a:gd name="connsiteX9" fmla="*/ 157639 w 171450"/>
                <a:gd name="connsiteY9" fmla="*/ 151924 h 180975"/>
                <a:gd name="connsiteX10" fmla="*/ 90011 w 171450"/>
                <a:gd name="connsiteY10" fmla="*/ 175736 h 180975"/>
                <a:gd name="connsiteX11" fmla="*/ 7144 w 171450"/>
                <a:gd name="connsiteY11" fmla="*/ 91916 h 180975"/>
                <a:gd name="connsiteX12" fmla="*/ 88106 w 171450"/>
                <a:gd name="connsiteY12" fmla="*/ 7144 h 180975"/>
                <a:gd name="connsiteX13" fmla="*/ 166211 w 171450"/>
                <a:gd name="connsiteY13" fmla="*/ 919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450" h="180975">
                  <a:moveTo>
                    <a:pt x="52864" y="77629"/>
                  </a:moveTo>
                  <a:lnTo>
                    <a:pt x="123349" y="77629"/>
                  </a:lnTo>
                  <a:cubicBezTo>
                    <a:pt x="119539" y="57626"/>
                    <a:pt x="107156" y="45244"/>
                    <a:pt x="89059" y="45244"/>
                  </a:cubicBezTo>
                  <a:cubicBezTo>
                    <a:pt x="68104" y="45244"/>
                    <a:pt x="56674" y="57626"/>
                    <a:pt x="52864" y="77629"/>
                  </a:cubicBezTo>
                  <a:moveTo>
                    <a:pt x="166211" y="91916"/>
                  </a:moveTo>
                  <a:cubicBezTo>
                    <a:pt x="166211" y="96679"/>
                    <a:pt x="166211" y="102394"/>
                    <a:pt x="165259" y="106204"/>
                  </a:cubicBezTo>
                  <a:lnTo>
                    <a:pt x="51911" y="106204"/>
                  </a:lnTo>
                  <a:cubicBezTo>
                    <a:pt x="56674" y="129064"/>
                    <a:pt x="72866" y="139541"/>
                    <a:pt x="92869" y="139541"/>
                  </a:cubicBezTo>
                  <a:cubicBezTo>
                    <a:pt x="107156" y="139541"/>
                    <a:pt x="121444" y="133826"/>
                    <a:pt x="132874" y="124301"/>
                  </a:cubicBezTo>
                  <a:lnTo>
                    <a:pt x="157639" y="151924"/>
                  </a:lnTo>
                  <a:cubicBezTo>
                    <a:pt x="139541" y="168116"/>
                    <a:pt x="116681" y="175736"/>
                    <a:pt x="90011" y="175736"/>
                  </a:cubicBezTo>
                  <a:cubicBezTo>
                    <a:pt x="41434" y="175736"/>
                    <a:pt x="7144" y="142399"/>
                    <a:pt x="7144" y="91916"/>
                  </a:cubicBezTo>
                  <a:cubicBezTo>
                    <a:pt x="7144" y="41434"/>
                    <a:pt x="40481" y="7144"/>
                    <a:pt x="88106" y="7144"/>
                  </a:cubicBezTo>
                  <a:cubicBezTo>
                    <a:pt x="134779" y="8096"/>
                    <a:pt x="166211" y="42386"/>
                    <a:pt x="166211" y="91916"/>
                  </a:cubicBezTo>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6" name="Freeform: Shape 5">
              <a:extLst>
                <a:ext uri="{FF2B5EF4-FFF2-40B4-BE49-F238E27FC236}">
                  <a16:creationId xmlns:a16="http://schemas.microsoft.com/office/drawing/2014/main" id="{B299CB75-F908-4E59-97CA-EA7B4CC1996E}"/>
                </a:ext>
              </a:extLst>
            </p:cNvPr>
            <p:cNvSpPr/>
            <p:nvPr/>
          </p:nvSpPr>
          <p:spPr>
            <a:xfrm>
              <a:off x="10896797" y="6304438"/>
              <a:ext cx="180975" cy="228600"/>
            </a:xfrm>
            <a:custGeom>
              <a:avLst/>
              <a:gdLst>
                <a:gd name="connsiteX0" fmla="*/ 48101 w 180975"/>
                <a:gd name="connsiteY0" fmla="*/ 143351 h 228600"/>
                <a:gd name="connsiteX1" fmla="*/ 89059 w 180975"/>
                <a:gd name="connsiteY1" fmla="*/ 187166 h 228600"/>
                <a:gd name="connsiteX2" fmla="*/ 130016 w 180975"/>
                <a:gd name="connsiteY2" fmla="*/ 143351 h 228600"/>
                <a:gd name="connsiteX3" fmla="*/ 89059 w 180975"/>
                <a:gd name="connsiteY3" fmla="*/ 99536 h 228600"/>
                <a:gd name="connsiteX4" fmla="*/ 48101 w 180975"/>
                <a:gd name="connsiteY4" fmla="*/ 143351 h 228600"/>
                <a:gd name="connsiteX5" fmla="*/ 173831 w 180975"/>
                <a:gd name="connsiteY5" fmla="*/ 143351 h 228600"/>
                <a:gd name="connsiteX6" fmla="*/ 96679 w 180975"/>
                <a:gd name="connsiteY6" fmla="*/ 227171 h 228600"/>
                <a:gd name="connsiteX7" fmla="*/ 49054 w 180975"/>
                <a:gd name="connsiteY7" fmla="*/ 205264 h 228600"/>
                <a:gd name="connsiteX8" fmla="*/ 49054 w 180975"/>
                <a:gd name="connsiteY8" fmla="*/ 222409 h 228600"/>
                <a:gd name="connsiteX9" fmla="*/ 7144 w 180975"/>
                <a:gd name="connsiteY9" fmla="*/ 222409 h 228600"/>
                <a:gd name="connsiteX10" fmla="*/ 7144 w 180975"/>
                <a:gd name="connsiteY10" fmla="*/ 7144 h 228600"/>
                <a:gd name="connsiteX11" fmla="*/ 50006 w 180975"/>
                <a:gd name="connsiteY11" fmla="*/ 7144 h 228600"/>
                <a:gd name="connsiteX12" fmla="*/ 50006 w 180975"/>
                <a:gd name="connsiteY12" fmla="*/ 81439 h 228600"/>
                <a:gd name="connsiteX13" fmla="*/ 96679 w 180975"/>
                <a:gd name="connsiteY13" fmla="*/ 60484 h 228600"/>
                <a:gd name="connsiteX14" fmla="*/ 173831 w 180975"/>
                <a:gd name="connsiteY14" fmla="*/ 14335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48101" y="143351"/>
                  </a:moveTo>
                  <a:cubicBezTo>
                    <a:pt x="48101" y="168116"/>
                    <a:pt x="64294" y="187166"/>
                    <a:pt x="89059" y="187166"/>
                  </a:cubicBezTo>
                  <a:cubicBezTo>
                    <a:pt x="114776" y="187166"/>
                    <a:pt x="130016" y="167164"/>
                    <a:pt x="130016" y="143351"/>
                  </a:cubicBezTo>
                  <a:cubicBezTo>
                    <a:pt x="130016" y="118586"/>
                    <a:pt x="113824" y="99536"/>
                    <a:pt x="89059" y="99536"/>
                  </a:cubicBezTo>
                  <a:cubicBezTo>
                    <a:pt x="64294" y="99536"/>
                    <a:pt x="48101" y="118586"/>
                    <a:pt x="48101" y="143351"/>
                  </a:cubicBezTo>
                  <a:moveTo>
                    <a:pt x="173831" y="143351"/>
                  </a:moveTo>
                  <a:cubicBezTo>
                    <a:pt x="173831" y="190976"/>
                    <a:pt x="140494" y="227171"/>
                    <a:pt x="96679" y="227171"/>
                  </a:cubicBezTo>
                  <a:cubicBezTo>
                    <a:pt x="74771" y="227171"/>
                    <a:pt x="59531" y="218599"/>
                    <a:pt x="49054" y="205264"/>
                  </a:cubicBezTo>
                  <a:lnTo>
                    <a:pt x="49054" y="222409"/>
                  </a:lnTo>
                  <a:lnTo>
                    <a:pt x="7144" y="222409"/>
                  </a:lnTo>
                  <a:lnTo>
                    <a:pt x="7144" y="7144"/>
                  </a:lnTo>
                  <a:lnTo>
                    <a:pt x="50006" y="7144"/>
                  </a:lnTo>
                  <a:lnTo>
                    <a:pt x="50006" y="81439"/>
                  </a:lnTo>
                  <a:cubicBezTo>
                    <a:pt x="60484" y="69056"/>
                    <a:pt x="75724" y="60484"/>
                    <a:pt x="96679" y="60484"/>
                  </a:cubicBezTo>
                  <a:cubicBezTo>
                    <a:pt x="141446" y="59531"/>
                    <a:pt x="173831" y="95726"/>
                    <a:pt x="173831" y="143351"/>
                  </a:cubicBezTo>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7" name="Freeform: Shape 6">
              <a:extLst>
                <a:ext uri="{FF2B5EF4-FFF2-40B4-BE49-F238E27FC236}">
                  <a16:creationId xmlns:a16="http://schemas.microsoft.com/office/drawing/2014/main" id="{1E587E9D-1352-4B34-91E4-18478DD64022}"/>
                </a:ext>
              </a:extLst>
            </p:cNvPr>
            <p:cNvSpPr/>
            <p:nvPr/>
          </p:nvSpPr>
          <p:spPr>
            <a:xfrm>
              <a:off x="11073009" y="6281578"/>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11" name="Freeform: Shape 10">
              <a:extLst>
                <a:ext uri="{FF2B5EF4-FFF2-40B4-BE49-F238E27FC236}">
                  <a16:creationId xmlns:a16="http://schemas.microsoft.com/office/drawing/2014/main" id="{CCBC64EF-2FFC-4558-B9C5-5E704CD56AD0}"/>
                </a:ext>
              </a:extLst>
            </p:cNvPr>
            <p:cNvSpPr/>
            <p:nvPr/>
          </p:nvSpPr>
          <p:spPr>
            <a:xfrm>
              <a:off x="11137779" y="6357713"/>
              <a:ext cx="180975" cy="228600"/>
            </a:xfrm>
            <a:custGeom>
              <a:avLst/>
              <a:gdLst>
                <a:gd name="connsiteX0" fmla="*/ 50959 w 180975"/>
                <a:gd name="connsiteY0" fmla="*/ 90077 h 228600"/>
                <a:gd name="connsiteX1" fmla="*/ 91916 w 180975"/>
                <a:gd name="connsiteY1" fmla="*/ 133892 h 228600"/>
                <a:gd name="connsiteX2" fmla="*/ 132874 w 180975"/>
                <a:gd name="connsiteY2" fmla="*/ 90077 h 228600"/>
                <a:gd name="connsiteX3" fmla="*/ 91916 w 180975"/>
                <a:gd name="connsiteY3" fmla="*/ 46262 h 228600"/>
                <a:gd name="connsiteX4" fmla="*/ 50959 w 180975"/>
                <a:gd name="connsiteY4" fmla="*/ 90077 h 228600"/>
                <a:gd name="connsiteX5" fmla="*/ 131921 w 180975"/>
                <a:gd name="connsiteY5" fmla="*/ 28164 h 228600"/>
                <a:gd name="connsiteX6" fmla="*/ 131921 w 180975"/>
                <a:gd name="connsiteY6" fmla="*/ 11019 h 228600"/>
                <a:gd name="connsiteX7" fmla="*/ 173831 w 180975"/>
                <a:gd name="connsiteY7" fmla="*/ 11019 h 228600"/>
                <a:gd name="connsiteX8" fmla="*/ 173831 w 180975"/>
                <a:gd name="connsiteY8" fmla="*/ 228189 h 228600"/>
                <a:gd name="connsiteX9" fmla="*/ 130969 w 180975"/>
                <a:gd name="connsiteY9" fmla="*/ 228189 h 228600"/>
                <a:gd name="connsiteX10" fmla="*/ 130969 w 180975"/>
                <a:gd name="connsiteY10" fmla="*/ 153894 h 228600"/>
                <a:gd name="connsiteX11" fmla="*/ 84296 w 180975"/>
                <a:gd name="connsiteY11" fmla="*/ 174849 h 228600"/>
                <a:gd name="connsiteX12" fmla="*/ 7144 w 180975"/>
                <a:gd name="connsiteY12" fmla="*/ 91029 h 228600"/>
                <a:gd name="connsiteX13" fmla="*/ 84296 w 180975"/>
                <a:gd name="connsiteY13" fmla="*/ 7209 h 228600"/>
                <a:gd name="connsiteX14" fmla="*/ 131921 w 180975"/>
                <a:gd name="connsiteY14" fmla="*/ 2816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0975" h="228600">
                  <a:moveTo>
                    <a:pt x="50959" y="90077"/>
                  </a:moveTo>
                  <a:cubicBezTo>
                    <a:pt x="50959" y="114842"/>
                    <a:pt x="67151" y="133892"/>
                    <a:pt x="91916" y="133892"/>
                  </a:cubicBezTo>
                  <a:cubicBezTo>
                    <a:pt x="116681" y="133892"/>
                    <a:pt x="132874" y="114842"/>
                    <a:pt x="132874" y="90077"/>
                  </a:cubicBezTo>
                  <a:cubicBezTo>
                    <a:pt x="132874" y="65312"/>
                    <a:pt x="116681" y="46262"/>
                    <a:pt x="91916" y="46262"/>
                  </a:cubicBezTo>
                  <a:cubicBezTo>
                    <a:pt x="67151" y="46262"/>
                    <a:pt x="50959" y="66264"/>
                    <a:pt x="50959" y="90077"/>
                  </a:cubicBezTo>
                  <a:moveTo>
                    <a:pt x="131921" y="28164"/>
                  </a:moveTo>
                  <a:lnTo>
                    <a:pt x="131921" y="11019"/>
                  </a:lnTo>
                  <a:lnTo>
                    <a:pt x="173831" y="11019"/>
                  </a:lnTo>
                  <a:lnTo>
                    <a:pt x="173831" y="228189"/>
                  </a:lnTo>
                  <a:lnTo>
                    <a:pt x="130969" y="228189"/>
                  </a:lnTo>
                  <a:lnTo>
                    <a:pt x="130969" y="153894"/>
                  </a:lnTo>
                  <a:cubicBezTo>
                    <a:pt x="120491" y="166277"/>
                    <a:pt x="105251" y="174849"/>
                    <a:pt x="84296" y="174849"/>
                  </a:cubicBezTo>
                  <a:cubicBezTo>
                    <a:pt x="40481" y="174849"/>
                    <a:pt x="7144" y="138654"/>
                    <a:pt x="7144" y="91029"/>
                  </a:cubicBezTo>
                  <a:cubicBezTo>
                    <a:pt x="7144" y="43404"/>
                    <a:pt x="40481" y="7209"/>
                    <a:pt x="84296" y="7209"/>
                  </a:cubicBezTo>
                  <a:cubicBezTo>
                    <a:pt x="106204" y="6257"/>
                    <a:pt x="121444" y="15782"/>
                    <a:pt x="131921" y="28164"/>
                  </a:cubicBezTo>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14" name="Freeform: Shape 13">
              <a:extLst>
                <a:ext uri="{FF2B5EF4-FFF2-40B4-BE49-F238E27FC236}">
                  <a16:creationId xmlns:a16="http://schemas.microsoft.com/office/drawing/2014/main" id="{41AD67BC-1218-4523-9015-6B6B320BED8A}"/>
                </a:ext>
              </a:extLst>
            </p:cNvPr>
            <p:cNvSpPr/>
            <p:nvPr/>
          </p:nvSpPr>
          <p:spPr>
            <a:xfrm>
              <a:off x="11324469" y="6361588"/>
              <a:ext cx="161925" cy="171450"/>
            </a:xfrm>
            <a:custGeom>
              <a:avLst/>
              <a:gdLst>
                <a:gd name="connsiteX0" fmla="*/ 157639 w 161925"/>
                <a:gd name="connsiteY0" fmla="*/ 98584 h 171450"/>
                <a:gd name="connsiteX1" fmla="*/ 82391 w 161925"/>
                <a:gd name="connsiteY1" fmla="*/ 170974 h 171450"/>
                <a:gd name="connsiteX2" fmla="*/ 7144 w 161925"/>
                <a:gd name="connsiteY2" fmla="*/ 98584 h 171450"/>
                <a:gd name="connsiteX3" fmla="*/ 7144 w 161925"/>
                <a:gd name="connsiteY3" fmla="*/ 7144 h 171450"/>
                <a:gd name="connsiteX4" fmla="*/ 50006 w 161925"/>
                <a:gd name="connsiteY4" fmla="*/ 7144 h 171450"/>
                <a:gd name="connsiteX5" fmla="*/ 50006 w 161925"/>
                <a:gd name="connsiteY5" fmla="*/ 94774 h 171450"/>
                <a:gd name="connsiteX6" fmla="*/ 82391 w 161925"/>
                <a:gd name="connsiteY6" fmla="*/ 130969 h 171450"/>
                <a:gd name="connsiteX7" fmla="*/ 114776 w 161925"/>
                <a:gd name="connsiteY7" fmla="*/ 94774 h 171450"/>
                <a:gd name="connsiteX8" fmla="*/ 114776 w 161925"/>
                <a:gd name="connsiteY8" fmla="*/ 7144 h 171450"/>
                <a:gd name="connsiteX9" fmla="*/ 157639 w 161925"/>
                <a:gd name="connsiteY9" fmla="*/ 7144 h 171450"/>
                <a:gd name="connsiteX10" fmla="*/ 157639 w 161925"/>
                <a:gd name="connsiteY10" fmla="*/ 98584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1925" h="171450">
                  <a:moveTo>
                    <a:pt x="157639" y="98584"/>
                  </a:moveTo>
                  <a:cubicBezTo>
                    <a:pt x="157639" y="149066"/>
                    <a:pt x="122396" y="170974"/>
                    <a:pt x="82391" y="170974"/>
                  </a:cubicBezTo>
                  <a:cubicBezTo>
                    <a:pt x="42386" y="170974"/>
                    <a:pt x="7144" y="149066"/>
                    <a:pt x="7144" y="98584"/>
                  </a:cubicBezTo>
                  <a:lnTo>
                    <a:pt x="7144" y="7144"/>
                  </a:lnTo>
                  <a:lnTo>
                    <a:pt x="50006" y="7144"/>
                  </a:lnTo>
                  <a:lnTo>
                    <a:pt x="50006" y="94774"/>
                  </a:lnTo>
                  <a:cubicBezTo>
                    <a:pt x="50006" y="120491"/>
                    <a:pt x="64294" y="130969"/>
                    <a:pt x="82391" y="130969"/>
                  </a:cubicBezTo>
                  <a:cubicBezTo>
                    <a:pt x="100489" y="130969"/>
                    <a:pt x="114776" y="120491"/>
                    <a:pt x="114776" y="94774"/>
                  </a:cubicBezTo>
                  <a:lnTo>
                    <a:pt x="114776" y="7144"/>
                  </a:lnTo>
                  <a:lnTo>
                    <a:pt x="157639" y="7144"/>
                  </a:lnTo>
                  <a:lnTo>
                    <a:pt x="157639" y="98584"/>
                  </a:lnTo>
                  <a:close/>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15" name="Freeform: Shape 14">
              <a:extLst>
                <a:ext uri="{FF2B5EF4-FFF2-40B4-BE49-F238E27FC236}">
                  <a16:creationId xmlns:a16="http://schemas.microsoft.com/office/drawing/2014/main" id="{45ACD42C-5CE6-4842-AFBF-3E66FDB871E1}"/>
                </a:ext>
              </a:extLst>
            </p:cNvPr>
            <p:cNvSpPr/>
            <p:nvPr/>
          </p:nvSpPr>
          <p:spPr>
            <a:xfrm>
              <a:off x="11486394" y="6281578"/>
              <a:ext cx="66675" cy="247650"/>
            </a:xfrm>
            <a:custGeom>
              <a:avLst/>
              <a:gdLst>
                <a:gd name="connsiteX0" fmla="*/ 56674 w 66675"/>
                <a:gd name="connsiteY0" fmla="*/ 246221 h 247650"/>
                <a:gd name="connsiteX1" fmla="*/ 13811 w 66675"/>
                <a:gd name="connsiteY1" fmla="*/ 246221 h 247650"/>
                <a:gd name="connsiteX2" fmla="*/ 13811 w 66675"/>
                <a:gd name="connsiteY2" fmla="*/ 87154 h 247650"/>
                <a:gd name="connsiteX3" fmla="*/ 56674 w 66675"/>
                <a:gd name="connsiteY3" fmla="*/ 87154 h 247650"/>
                <a:gd name="connsiteX4" fmla="*/ 56674 w 66675"/>
                <a:gd name="connsiteY4" fmla="*/ 246221 h 247650"/>
                <a:gd name="connsiteX5" fmla="*/ 62389 w 66675"/>
                <a:gd name="connsiteY5" fmla="*/ 34766 h 247650"/>
                <a:gd name="connsiteX6" fmla="*/ 34766 w 66675"/>
                <a:gd name="connsiteY6" fmla="*/ 62389 h 247650"/>
                <a:gd name="connsiteX7" fmla="*/ 7144 w 66675"/>
                <a:gd name="connsiteY7" fmla="*/ 34766 h 247650"/>
                <a:gd name="connsiteX8" fmla="*/ 34766 w 66675"/>
                <a:gd name="connsiteY8" fmla="*/ 7144 h 247650"/>
                <a:gd name="connsiteX9" fmla="*/ 62389 w 66675"/>
                <a:gd name="connsiteY9" fmla="*/ 34766 h 24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247650">
                  <a:moveTo>
                    <a:pt x="56674" y="246221"/>
                  </a:moveTo>
                  <a:lnTo>
                    <a:pt x="13811" y="246221"/>
                  </a:lnTo>
                  <a:lnTo>
                    <a:pt x="13811" y="87154"/>
                  </a:lnTo>
                  <a:lnTo>
                    <a:pt x="56674" y="87154"/>
                  </a:lnTo>
                  <a:lnTo>
                    <a:pt x="56674" y="246221"/>
                  </a:lnTo>
                  <a:close/>
                  <a:moveTo>
                    <a:pt x="62389" y="34766"/>
                  </a:moveTo>
                  <a:cubicBezTo>
                    <a:pt x="62389" y="50006"/>
                    <a:pt x="50006" y="62389"/>
                    <a:pt x="34766" y="62389"/>
                  </a:cubicBezTo>
                  <a:cubicBezTo>
                    <a:pt x="19526" y="62389"/>
                    <a:pt x="7144" y="50959"/>
                    <a:pt x="7144" y="34766"/>
                  </a:cubicBezTo>
                  <a:cubicBezTo>
                    <a:pt x="7144" y="19526"/>
                    <a:pt x="18574" y="7144"/>
                    <a:pt x="34766" y="7144"/>
                  </a:cubicBezTo>
                  <a:cubicBezTo>
                    <a:pt x="50959" y="7144"/>
                    <a:pt x="62389" y="19526"/>
                    <a:pt x="62389" y="34766"/>
                  </a:cubicBezTo>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16" name="Freeform: Shape 15">
              <a:extLst>
                <a:ext uri="{FF2B5EF4-FFF2-40B4-BE49-F238E27FC236}">
                  <a16:creationId xmlns:a16="http://schemas.microsoft.com/office/drawing/2014/main" id="{FD850E84-763C-4D99-879C-7BD3195BEBAA}"/>
                </a:ext>
              </a:extLst>
            </p:cNvPr>
            <p:cNvSpPr/>
            <p:nvPr/>
          </p:nvSpPr>
          <p:spPr>
            <a:xfrm>
              <a:off x="11554022" y="6304438"/>
              <a:ext cx="133350" cy="228600"/>
            </a:xfrm>
            <a:custGeom>
              <a:avLst/>
              <a:gdLst>
                <a:gd name="connsiteX0" fmla="*/ 37624 w 133350"/>
                <a:gd name="connsiteY0" fmla="*/ 223361 h 228600"/>
                <a:gd name="connsiteX1" fmla="*/ 37624 w 133350"/>
                <a:gd name="connsiteY1" fmla="*/ 102394 h 228600"/>
                <a:gd name="connsiteX2" fmla="*/ 7144 w 133350"/>
                <a:gd name="connsiteY2" fmla="*/ 102394 h 228600"/>
                <a:gd name="connsiteX3" fmla="*/ 7144 w 133350"/>
                <a:gd name="connsiteY3" fmla="*/ 64294 h 228600"/>
                <a:gd name="connsiteX4" fmla="*/ 37624 w 133350"/>
                <a:gd name="connsiteY4" fmla="*/ 64294 h 228600"/>
                <a:gd name="connsiteX5" fmla="*/ 37624 w 133350"/>
                <a:gd name="connsiteY5" fmla="*/ 7144 h 228600"/>
                <a:gd name="connsiteX6" fmla="*/ 80486 w 133350"/>
                <a:gd name="connsiteY6" fmla="*/ 7144 h 228600"/>
                <a:gd name="connsiteX7" fmla="*/ 80486 w 133350"/>
                <a:gd name="connsiteY7" fmla="*/ 64294 h 228600"/>
                <a:gd name="connsiteX8" fmla="*/ 110966 w 133350"/>
                <a:gd name="connsiteY8" fmla="*/ 64294 h 228600"/>
                <a:gd name="connsiteX9" fmla="*/ 129064 w 133350"/>
                <a:gd name="connsiteY9" fmla="*/ 102394 h 228600"/>
                <a:gd name="connsiteX10" fmla="*/ 80486 w 133350"/>
                <a:gd name="connsiteY10" fmla="*/ 102394 h 228600"/>
                <a:gd name="connsiteX11" fmla="*/ 80486 w 133350"/>
                <a:gd name="connsiteY11" fmla="*/ 22336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350" h="228600">
                  <a:moveTo>
                    <a:pt x="37624" y="223361"/>
                  </a:moveTo>
                  <a:lnTo>
                    <a:pt x="37624" y="102394"/>
                  </a:lnTo>
                  <a:lnTo>
                    <a:pt x="7144" y="102394"/>
                  </a:lnTo>
                  <a:lnTo>
                    <a:pt x="7144" y="64294"/>
                  </a:lnTo>
                  <a:lnTo>
                    <a:pt x="37624" y="64294"/>
                  </a:lnTo>
                  <a:lnTo>
                    <a:pt x="37624" y="7144"/>
                  </a:lnTo>
                  <a:lnTo>
                    <a:pt x="80486" y="7144"/>
                  </a:lnTo>
                  <a:lnTo>
                    <a:pt x="80486" y="64294"/>
                  </a:lnTo>
                  <a:lnTo>
                    <a:pt x="110966" y="64294"/>
                  </a:lnTo>
                  <a:lnTo>
                    <a:pt x="129064" y="102394"/>
                  </a:lnTo>
                  <a:lnTo>
                    <a:pt x="80486" y="102394"/>
                  </a:lnTo>
                  <a:lnTo>
                    <a:pt x="80486" y="223361"/>
                  </a:lnTo>
                  <a:close/>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17" name="Freeform: Shape 16">
              <a:extLst>
                <a:ext uri="{FF2B5EF4-FFF2-40B4-BE49-F238E27FC236}">
                  <a16:creationId xmlns:a16="http://schemas.microsoft.com/office/drawing/2014/main" id="{874933C5-0F23-4150-BF1B-D7526AE54E9C}"/>
                </a:ext>
              </a:extLst>
            </p:cNvPr>
            <p:cNvSpPr/>
            <p:nvPr/>
          </p:nvSpPr>
          <p:spPr>
            <a:xfrm>
              <a:off x="11643557" y="6361588"/>
              <a:ext cx="190500" cy="228600"/>
            </a:xfrm>
            <a:custGeom>
              <a:avLst/>
              <a:gdLst>
                <a:gd name="connsiteX0" fmla="*/ 71914 w 190500"/>
                <a:gd name="connsiteY0" fmla="*/ 223361 h 228600"/>
                <a:gd name="connsiteX1" fmla="*/ 25241 w 190500"/>
                <a:gd name="connsiteY1" fmla="*/ 223361 h 228600"/>
                <a:gd name="connsiteX2" fmla="*/ 75724 w 190500"/>
                <a:gd name="connsiteY2" fmla="*/ 132874 h 228600"/>
                <a:gd name="connsiteX3" fmla="*/ 7144 w 190500"/>
                <a:gd name="connsiteY3" fmla="*/ 7144 h 228600"/>
                <a:gd name="connsiteX4" fmla="*/ 55721 w 190500"/>
                <a:gd name="connsiteY4" fmla="*/ 7144 h 228600"/>
                <a:gd name="connsiteX5" fmla="*/ 99536 w 190500"/>
                <a:gd name="connsiteY5" fmla="*/ 89059 h 228600"/>
                <a:gd name="connsiteX6" fmla="*/ 142399 w 190500"/>
                <a:gd name="connsiteY6" fmla="*/ 7144 h 228600"/>
                <a:gd name="connsiteX7" fmla="*/ 189071 w 190500"/>
                <a:gd name="connsiteY7" fmla="*/ 7144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228600">
                  <a:moveTo>
                    <a:pt x="71914" y="223361"/>
                  </a:moveTo>
                  <a:lnTo>
                    <a:pt x="25241" y="223361"/>
                  </a:lnTo>
                  <a:lnTo>
                    <a:pt x="75724" y="132874"/>
                  </a:lnTo>
                  <a:lnTo>
                    <a:pt x="7144" y="7144"/>
                  </a:lnTo>
                  <a:lnTo>
                    <a:pt x="55721" y="7144"/>
                  </a:lnTo>
                  <a:lnTo>
                    <a:pt x="99536" y="89059"/>
                  </a:lnTo>
                  <a:lnTo>
                    <a:pt x="142399" y="7144"/>
                  </a:lnTo>
                  <a:lnTo>
                    <a:pt x="189071" y="7144"/>
                  </a:lnTo>
                  <a:close/>
                </a:path>
              </a:pathLst>
            </a:custGeom>
            <a:solidFill>
              <a:srgbClr val="001C55"/>
            </a:solidFill>
            <a:ln w="9525" cap="flat">
              <a:noFill/>
              <a:prstDash val="solid"/>
              <a:miter/>
            </a:ln>
          </p:spPr>
          <p:txBody>
            <a:bodyPr rtlCol="0" anchor="ctr"/>
            <a:lstStyle/>
            <a:p>
              <a:endParaRPr lang="en-GB" sz="1801">
                <a:solidFill>
                  <a:schemeClr val="accent1"/>
                </a:solidFill>
              </a:endParaRPr>
            </a:p>
          </p:txBody>
        </p:sp>
        <p:sp>
          <p:nvSpPr>
            <p:cNvPr id="18" name="Freeform: Shape 17">
              <a:extLst>
                <a:ext uri="{FF2B5EF4-FFF2-40B4-BE49-F238E27FC236}">
                  <a16:creationId xmlns:a16="http://schemas.microsoft.com/office/drawing/2014/main" id="{02DDD7DC-089A-4CBA-8B5C-B004BBB933D7}"/>
                </a:ext>
              </a:extLst>
            </p:cNvPr>
            <p:cNvSpPr/>
            <p:nvPr/>
          </p:nvSpPr>
          <p:spPr>
            <a:xfrm>
              <a:off x="10722489" y="6619716"/>
              <a:ext cx="1114425" cy="47625"/>
            </a:xfrm>
            <a:custGeom>
              <a:avLst/>
              <a:gdLst>
                <a:gd name="connsiteX0" fmla="*/ 7144 w 1114425"/>
                <a:gd name="connsiteY0" fmla="*/ 7144 h 47625"/>
                <a:gd name="connsiteX1" fmla="*/ 1110139 w 1114425"/>
                <a:gd name="connsiteY1" fmla="*/ 7144 h 47625"/>
                <a:gd name="connsiteX2" fmla="*/ 1110139 w 1114425"/>
                <a:gd name="connsiteY2" fmla="*/ 45244 h 47625"/>
                <a:gd name="connsiteX3" fmla="*/ 7144 w 1114425"/>
                <a:gd name="connsiteY3" fmla="*/ 45244 h 47625"/>
              </a:gdLst>
              <a:ahLst/>
              <a:cxnLst>
                <a:cxn ang="0">
                  <a:pos x="connsiteX0" y="connsiteY0"/>
                </a:cxn>
                <a:cxn ang="0">
                  <a:pos x="connsiteX1" y="connsiteY1"/>
                </a:cxn>
                <a:cxn ang="0">
                  <a:pos x="connsiteX2" y="connsiteY2"/>
                </a:cxn>
                <a:cxn ang="0">
                  <a:pos x="connsiteX3" y="connsiteY3"/>
                </a:cxn>
              </a:cxnLst>
              <a:rect l="l" t="t" r="r" b="b"/>
              <a:pathLst>
                <a:path w="1114425" h="47625">
                  <a:moveTo>
                    <a:pt x="7144" y="7144"/>
                  </a:moveTo>
                  <a:lnTo>
                    <a:pt x="1110139" y="7144"/>
                  </a:lnTo>
                  <a:lnTo>
                    <a:pt x="1110139" y="45244"/>
                  </a:lnTo>
                  <a:lnTo>
                    <a:pt x="7144" y="45244"/>
                  </a:lnTo>
                  <a:close/>
                </a:path>
              </a:pathLst>
            </a:custGeom>
            <a:solidFill>
              <a:srgbClr val="001C55"/>
            </a:solidFill>
            <a:ln w="9525" cap="flat">
              <a:noFill/>
              <a:prstDash val="solid"/>
              <a:miter/>
            </a:ln>
          </p:spPr>
          <p:txBody>
            <a:bodyPr rtlCol="0" anchor="ctr"/>
            <a:lstStyle/>
            <a:p>
              <a:endParaRPr lang="en-GB" sz="1801">
                <a:solidFill>
                  <a:schemeClr val="accent1"/>
                </a:solidFill>
              </a:endParaRPr>
            </a:p>
          </p:txBody>
        </p:sp>
      </p:grpSp>
      <p:sp>
        <p:nvSpPr>
          <p:cNvPr id="10" name="TextBox 9">
            <a:extLst>
              <a:ext uri="{FF2B5EF4-FFF2-40B4-BE49-F238E27FC236}">
                <a16:creationId xmlns:a16="http://schemas.microsoft.com/office/drawing/2014/main" id="{133D2457-7CA1-43B8-939F-ADA9884820BD}"/>
              </a:ext>
            </a:extLst>
          </p:cNvPr>
          <p:cNvSpPr txBox="1"/>
          <p:nvPr userDrawn="1"/>
        </p:nvSpPr>
        <p:spPr>
          <a:xfrm>
            <a:off x="199688" y="6355873"/>
            <a:ext cx="537212" cy="276999"/>
          </a:xfrm>
          <a:prstGeom prst="rect">
            <a:avLst/>
          </a:prstGeom>
          <a:noFill/>
        </p:spPr>
        <p:txBody>
          <a:bodyPr wrap="square" rtlCol="0">
            <a:spAutoFit/>
          </a:bodyPr>
          <a:lstStyle/>
          <a:p>
            <a:pPr algn="ctr"/>
            <a:fld id="{2B47A8BD-797B-40E3-844E-B06DCE33A5BB}" type="slidenum">
              <a:rPr lang="en-GB" sz="1200" smtClean="0">
                <a:solidFill>
                  <a:schemeClr val="accent1"/>
                </a:solidFill>
                <a:latin typeface="+mj-lt"/>
              </a:rPr>
              <a:pPr algn="ctr"/>
              <a:t>‹#›</a:t>
            </a:fld>
            <a:endParaRPr lang="en-GB" sz="1200">
              <a:solidFill>
                <a:schemeClr val="accent1"/>
              </a:solidFill>
              <a:latin typeface="+mj-lt"/>
            </a:endParaRPr>
          </a:p>
        </p:txBody>
      </p:sp>
      <p:sp>
        <p:nvSpPr>
          <p:cNvPr id="19" name="TextBox 18">
            <a:extLst>
              <a:ext uri="{FF2B5EF4-FFF2-40B4-BE49-F238E27FC236}">
                <a16:creationId xmlns:a16="http://schemas.microsoft.com/office/drawing/2014/main" id="{056DE8E4-4C54-4600-9F30-C0BB13621EFD}"/>
              </a:ext>
            </a:extLst>
          </p:cNvPr>
          <p:cNvSpPr txBox="1"/>
          <p:nvPr userDrawn="1"/>
        </p:nvSpPr>
        <p:spPr>
          <a:xfrm>
            <a:off x="9301700" y="6281577"/>
            <a:ext cx="1213602" cy="385763"/>
          </a:xfrm>
          <a:prstGeom prst="rect">
            <a:avLst/>
          </a:prstGeom>
          <a:solidFill>
            <a:schemeClr val="bg1">
              <a:lumMod val="65000"/>
            </a:schemeClr>
          </a:solidFill>
        </p:spPr>
        <p:txBody>
          <a:bodyPr wrap="square" rtlCol="0" anchor="ctr">
            <a:noAutofit/>
          </a:bodyPr>
          <a:lstStyle/>
          <a:p>
            <a:pPr algn="ctr"/>
            <a:r>
              <a:rPr lang="en-GB" sz="900">
                <a:solidFill>
                  <a:schemeClr val="bg2"/>
                </a:solidFill>
              </a:rPr>
              <a:t>Insert high res</a:t>
            </a:r>
            <a:r>
              <a:rPr lang="en-GB" sz="900" baseline="0">
                <a:solidFill>
                  <a:schemeClr val="bg2"/>
                </a:solidFill>
              </a:rPr>
              <a:t> </a:t>
            </a:r>
            <a:r>
              <a:rPr lang="en-GB" sz="900">
                <a:solidFill>
                  <a:schemeClr val="bg2"/>
                </a:solidFill>
              </a:rPr>
              <a:t>client logo</a:t>
            </a:r>
            <a:r>
              <a:rPr lang="en-GB" sz="900" baseline="0">
                <a:solidFill>
                  <a:schemeClr val="bg2"/>
                </a:solidFill>
              </a:rPr>
              <a:t>, ideally with white space</a:t>
            </a:r>
            <a:endParaRPr lang="en-GB" sz="900">
              <a:solidFill>
                <a:schemeClr val="bg2"/>
              </a:solidFill>
            </a:endParaRPr>
          </a:p>
        </p:txBody>
      </p:sp>
    </p:spTree>
    <p:extLst>
      <p:ext uri="{BB962C8B-B14F-4D97-AF65-F5344CB8AC3E}">
        <p14:creationId xmlns:p14="http://schemas.microsoft.com/office/powerpoint/2010/main" val="758016412"/>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hf hdr="0" ftr="0" dt="0"/>
  <p:txStyles>
    <p:titleStyle>
      <a:lvl1pPr algn="l" defTabSz="914423" rtl="0" eaLnBrk="1" latinLnBrk="0" hangingPunct="1">
        <a:lnSpc>
          <a:spcPct val="90000"/>
        </a:lnSpc>
        <a:spcBef>
          <a:spcPct val="0"/>
        </a:spcBef>
        <a:buNone/>
        <a:defRPr sz="1400" b="1" kern="1200">
          <a:solidFill>
            <a:schemeClr val="accent1"/>
          </a:solidFill>
          <a:latin typeface="+mj-lt"/>
          <a:ea typeface="+mj-ea"/>
          <a:cs typeface="+mj-cs"/>
        </a:defRPr>
      </a:lvl1pPr>
    </p:titleStyle>
    <p:bodyStyle>
      <a:lvl1pPr marL="228606" indent="-228606" algn="l" defTabSz="914423" rtl="0" eaLnBrk="1" latinLnBrk="0" hangingPunct="1">
        <a:lnSpc>
          <a:spcPct val="90000"/>
        </a:lnSpc>
        <a:spcBef>
          <a:spcPts val="1001"/>
        </a:spcBef>
        <a:buFont typeface="Mark for Ebiquity Light" panose="02000503030000020003" pitchFamily="50" charset="0"/>
        <a:buChar char="•"/>
        <a:defRPr sz="2800" kern="1200">
          <a:solidFill>
            <a:schemeClr val="accent1"/>
          </a:solidFill>
          <a:latin typeface="+mn-lt"/>
          <a:ea typeface="+mn-ea"/>
          <a:cs typeface="+mn-cs"/>
        </a:defRPr>
      </a:lvl1pPr>
      <a:lvl2pPr marL="685818" indent="-228606" algn="l" defTabSz="914423" rtl="0" eaLnBrk="1" latinLnBrk="0" hangingPunct="1">
        <a:lnSpc>
          <a:spcPct val="90000"/>
        </a:lnSpc>
        <a:spcBef>
          <a:spcPts val="500"/>
        </a:spcBef>
        <a:buFont typeface="Courier New" panose="02070309020205020404" pitchFamily="49" charset="0"/>
        <a:buChar char="o"/>
        <a:defRPr sz="2400" kern="1200">
          <a:solidFill>
            <a:schemeClr val="accent1"/>
          </a:solidFill>
          <a:latin typeface="+mn-lt"/>
          <a:ea typeface="+mn-ea"/>
          <a:cs typeface="+mn-cs"/>
        </a:defRPr>
      </a:lvl2pPr>
      <a:lvl3pPr marL="1143029" indent="-228606" algn="l" defTabSz="914423" rtl="0" eaLnBrk="1" latinLnBrk="0" hangingPunct="1">
        <a:lnSpc>
          <a:spcPct val="90000"/>
        </a:lnSpc>
        <a:spcBef>
          <a:spcPts val="500"/>
        </a:spcBef>
        <a:buFont typeface="Arial" panose="020B0604020202020204" pitchFamily="34" charset="0"/>
        <a:buChar char="•"/>
        <a:defRPr sz="2000" kern="1200">
          <a:solidFill>
            <a:schemeClr val="accent1"/>
          </a:solidFill>
          <a:latin typeface="+mn-lt"/>
          <a:ea typeface="+mn-ea"/>
          <a:cs typeface="+mn-cs"/>
        </a:defRPr>
      </a:lvl3pPr>
      <a:lvl4pPr marL="1600241" indent="-228606" algn="l" defTabSz="914423" rtl="0" eaLnBrk="1" latinLnBrk="0" hangingPunct="1">
        <a:lnSpc>
          <a:spcPct val="90000"/>
        </a:lnSpc>
        <a:spcBef>
          <a:spcPts val="500"/>
        </a:spcBef>
        <a:buFont typeface="Arial" panose="020B0604020202020204" pitchFamily="34" charset="0"/>
        <a:buChar char="•"/>
        <a:defRPr sz="1801" kern="1200">
          <a:solidFill>
            <a:schemeClr val="accent1"/>
          </a:solidFill>
          <a:latin typeface="+mn-lt"/>
          <a:ea typeface="+mn-ea"/>
          <a:cs typeface="+mn-cs"/>
        </a:defRPr>
      </a:lvl4pPr>
      <a:lvl5pPr marL="2057452" indent="-228606" algn="l" defTabSz="914423" rtl="0" eaLnBrk="1" latinLnBrk="0" hangingPunct="1">
        <a:lnSpc>
          <a:spcPct val="90000"/>
        </a:lnSpc>
        <a:spcBef>
          <a:spcPts val="500"/>
        </a:spcBef>
        <a:buFont typeface="Arial" panose="020B0604020202020204" pitchFamily="34" charset="0"/>
        <a:buChar char="•"/>
        <a:defRPr sz="1801" kern="1200">
          <a:solidFill>
            <a:schemeClr val="accent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75"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98"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23" rtl="0" eaLnBrk="1" latinLnBrk="0" hangingPunct="1">
        <a:defRPr sz="1801" kern="1200">
          <a:solidFill>
            <a:schemeClr val="tx1"/>
          </a:solidFill>
          <a:latin typeface="+mn-lt"/>
          <a:ea typeface="+mn-ea"/>
          <a:cs typeface="+mn-cs"/>
        </a:defRPr>
      </a:lvl1pPr>
      <a:lvl2pPr marL="457211" algn="l" defTabSz="914423" rtl="0" eaLnBrk="1" latinLnBrk="0" hangingPunct="1">
        <a:defRPr sz="1801" kern="1200">
          <a:solidFill>
            <a:schemeClr val="tx1"/>
          </a:solidFill>
          <a:latin typeface="+mn-lt"/>
          <a:ea typeface="+mn-ea"/>
          <a:cs typeface="+mn-cs"/>
        </a:defRPr>
      </a:lvl2pPr>
      <a:lvl3pPr marL="914423" algn="l" defTabSz="914423" rtl="0" eaLnBrk="1" latinLnBrk="0" hangingPunct="1">
        <a:defRPr sz="1801" kern="1200">
          <a:solidFill>
            <a:schemeClr val="tx1"/>
          </a:solidFill>
          <a:latin typeface="+mn-lt"/>
          <a:ea typeface="+mn-ea"/>
          <a:cs typeface="+mn-cs"/>
        </a:defRPr>
      </a:lvl3pPr>
      <a:lvl4pPr marL="1371634" algn="l" defTabSz="914423" rtl="0" eaLnBrk="1" latinLnBrk="0" hangingPunct="1">
        <a:defRPr sz="1801" kern="1200">
          <a:solidFill>
            <a:schemeClr val="tx1"/>
          </a:solidFill>
          <a:latin typeface="+mn-lt"/>
          <a:ea typeface="+mn-ea"/>
          <a:cs typeface="+mn-cs"/>
        </a:defRPr>
      </a:lvl4pPr>
      <a:lvl5pPr marL="1828846" algn="l" defTabSz="914423" rtl="0" eaLnBrk="1" latinLnBrk="0" hangingPunct="1">
        <a:defRPr sz="1801" kern="1200">
          <a:solidFill>
            <a:schemeClr val="tx1"/>
          </a:solidFill>
          <a:latin typeface="+mn-lt"/>
          <a:ea typeface="+mn-ea"/>
          <a:cs typeface="+mn-cs"/>
        </a:defRPr>
      </a:lvl5pPr>
      <a:lvl6pPr marL="2286057" algn="l" defTabSz="914423" rtl="0" eaLnBrk="1" latinLnBrk="0" hangingPunct="1">
        <a:defRPr sz="1801" kern="1200">
          <a:solidFill>
            <a:schemeClr val="tx1"/>
          </a:solidFill>
          <a:latin typeface="+mn-lt"/>
          <a:ea typeface="+mn-ea"/>
          <a:cs typeface="+mn-cs"/>
        </a:defRPr>
      </a:lvl6pPr>
      <a:lvl7pPr marL="2743269" algn="l" defTabSz="914423" rtl="0" eaLnBrk="1" latinLnBrk="0" hangingPunct="1">
        <a:defRPr sz="1801" kern="1200">
          <a:solidFill>
            <a:schemeClr val="tx1"/>
          </a:solidFill>
          <a:latin typeface="+mn-lt"/>
          <a:ea typeface="+mn-ea"/>
          <a:cs typeface="+mn-cs"/>
        </a:defRPr>
      </a:lvl7pPr>
      <a:lvl8pPr marL="3200480" algn="l" defTabSz="914423" rtl="0" eaLnBrk="1" latinLnBrk="0" hangingPunct="1">
        <a:defRPr sz="1801" kern="1200">
          <a:solidFill>
            <a:schemeClr val="tx1"/>
          </a:solidFill>
          <a:latin typeface="+mn-lt"/>
          <a:ea typeface="+mn-ea"/>
          <a:cs typeface="+mn-cs"/>
        </a:defRPr>
      </a:lvl8pPr>
      <a:lvl9pPr marL="3657691" algn="l" defTabSz="914423" rtl="0" eaLnBrk="1" latinLnBrk="0" hangingPunct="1">
        <a:defRPr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10">
          <p15:clr>
            <a:srgbClr val="F26B43"/>
          </p15:clr>
        </p15:guide>
        <p15:guide id="4" pos="7470">
          <p15:clr>
            <a:srgbClr val="F26B43"/>
          </p15:clr>
        </p15:guide>
        <p15:guide id="5" orient="horz" pos="48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Covid-19 &amp; Media</a:t>
            </a:r>
          </a:p>
        </p:txBody>
      </p:sp>
      <p:sp>
        <p:nvSpPr>
          <p:cNvPr id="3" name="Subtitle 2"/>
          <p:cNvSpPr>
            <a:spLocks noGrp="1"/>
          </p:cNvSpPr>
          <p:nvPr>
            <p:ph type="subTitle" idx="1"/>
          </p:nvPr>
        </p:nvSpPr>
        <p:spPr>
          <a:xfrm>
            <a:off x="289112" y="4729612"/>
            <a:ext cx="8950421" cy="982576"/>
          </a:xfrm>
        </p:spPr>
        <p:txBody>
          <a:bodyPr/>
          <a:lstStyle/>
          <a:p>
            <a:r>
              <a:rPr lang="en-GB"/>
              <a:t>Ireland Brand Survey</a:t>
            </a:r>
          </a:p>
          <a:p>
            <a:r>
              <a:rPr lang="en-GB" sz="3200"/>
              <a:t>May 2020</a:t>
            </a:r>
          </a:p>
        </p:txBody>
      </p:sp>
    </p:spTree>
    <p:extLst>
      <p:ext uri="{BB962C8B-B14F-4D97-AF65-F5344CB8AC3E}">
        <p14:creationId xmlns:p14="http://schemas.microsoft.com/office/powerpoint/2010/main" val="96950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a:t>About our survey</a:t>
            </a:r>
          </a:p>
        </p:txBody>
      </p:sp>
    </p:spTree>
    <p:extLst>
      <p:ext uri="{BB962C8B-B14F-4D97-AF65-F5344CB8AC3E}">
        <p14:creationId xmlns:p14="http://schemas.microsoft.com/office/powerpoint/2010/main" val="600416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a:t>EBIQUITY BRAND SURVEY</a:t>
            </a:r>
          </a:p>
        </p:txBody>
      </p:sp>
      <p:sp>
        <p:nvSpPr>
          <p:cNvPr id="4" name="Title 3"/>
          <p:cNvSpPr>
            <a:spLocks noGrp="1"/>
          </p:cNvSpPr>
          <p:nvPr>
            <p:ph type="title"/>
          </p:nvPr>
        </p:nvSpPr>
        <p:spPr/>
        <p:txBody>
          <a:bodyPr/>
          <a:lstStyle/>
          <a:p>
            <a:r>
              <a:rPr lang="en-GB"/>
              <a:t>About our survey – Profile of Respondents</a:t>
            </a:r>
          </a:p>
        </p:txBody>
      </p:sp>
      <p:sp>
        <p:nvSpPr>
          <p:cNvPr id="13" name="TextBox 12"/>
          <p:cNvSpPr txBox="1"/>
          <p:nvPr/>
        </p:nvSpPr>
        <p:spPr>
          <a:xfrm>
            <a:off x="592682" y="6376155"/>
            <a:ext cx="5903652" cy="477672"/>
          </a:xfrm>
          <a:prstGeom prst="rect">
            <a:avLst/>
          </a:prstGeom>
          <a:noFill/>
        </p:spPr>
        <p:txBody>
          <a:bodyPr wrap="square" rtlCol="0" anchor="t" anchorCtr="0">
            <a:noAutofit/>
          </a:bodyPr>
          <a:lstStyle/>
          <a:p>
            <a:r>
              <a:rPr lang="en-GB" sz="1200">
                <a:solidFill>
                  <a:schemeClr val="accent1"/>
                </a:solidFill>
              </a:rPr>
              <a:t>Source Ebiquity, n = 40 for Sector mix and n = 39 for media spend</a:t>
            </a:r>
          </a:p>
        </p:txBody>
      </p:sp>
      <p:graphicFrame>
        <p:nvGraphicFramePr>
          <p:cNvPr id="9" name="Content Placeholder 5"/>
          <p:cNvGraphicFramePr>
            <a:graphicFrameLocks noGrp="1"/>
          </p:cNvGraphicFramePr>
          <p:nvPr>
            <p:ph sz="quarter" idx="11"/>
            <p:extLst>
              <p:ext uri="{D42A27DB-BD31-4B8C-83A1-F6EECF244321}">
                <p14:modId xmlns:p14="http://schemas.microsoft.com/office/powerpoint/2010/main" val="128221629"/>
              </p:ext>
            </p:extLst>
          </p:nvPr>
        </p:nvGraphicFramePr>
        <p:xfrm>
          <a:off x="1498666" y="2023330"/>
          <a:ext cx="3515294" cy="3145854"/>
        </p:xfrm>
        <a:graphic>
          <a:graphicData uri="http://schemas.openxmlformats.org/drawingml/2006/table">
            <a:tbl>
              <a:tblPr firstRow="1" bandRow="1">
                <a:tableStyleId>{5C22544A-7EE6-4342-B048-85BDC9FD1C3A}</a:tableStyleId>
              </a:tblPr>
              <a:tblGrid>
                <a:gridCol w="2839530">
                  <a:extLst>
                    <a:ext uri="{9D8B030D-6E8A-4147-A177-3AD203B41FA5}">
                      <a16:colId xmlns:a16="http://schemas.microsoft.com/office/drawing/2014/main" val="20000"/>
                    </a:ext>
                  </a:extLst>
                </a:gridCol>
                <a:gridCol w="675764">
                  <a:extLst>
                    <a:ext uri="{9D8B030D-6E8A-4147-A177-3AD203B41FA5}">
                      <a16:colId xmlns:a16="http://schemas.microsoft.com/office/drawing/2014/main" val="20001"/>
                    </a:ext>
                  </a:extLst>
                </a:gridCol>
              </a:tblGrid>
              <a:tr h="333676">
                <a:tc>
                  <a:txBody>
                    <a:bodyPr/>
                    <a:lstStyle/>
                    <a:p>
                      <a:pPr algn="ctr"/>
                      <a:r>
                        <a:rPr lang="en-GB" sz="1600"/>
                        <a:t>Sector</a:t>
                      </a:r>
                    </a:p>
                  </a:txBody>
                  <a:tcPr/>
                </a:tc>
                <a:tc>
                  <a:txBody>
                    <a:bodyPr/>
                    <a:lstStyle/>
                    <a:p>
                      <a:pPr algn="ctr"/>
                      <a:r>
                        <a:rPr lang="en-GB" sz="1600"/>
                        <a:t>n</a:t>
                      </a:r>
                    </a:p>
                  </a:txBody>
                  <a:tcPr/>
                </a:tc>
                <a:extLst>
                  <a:ext uri="{0D108BD9-81ED-4DB2-BD59-A6C34878D82A}">
                    <a16:rowId xmlns:a16="http://schemas.microsoft.com/office/drawing/2014/main" val="10000"/>
                  </a:ext>
                </a:extLst>
              </a:tr>
              <a:tr h="312286">
                <a:tc>
                  <a:txBody>
                    <a:bodyPr/>
                    <a:lstStyle/>
                    <a:p>
                      <a:pPr marL="0" algn="l" defTabSz="914423" rtl="0" eaLnBrk="1" fontAlgn="b" latinLnBrk="0" hangingPunct="1"/>
                      <a:r>
                        <a:rPr lang="en-GB" sz="1400" b="0" i="0" u="none" strike="noStrike" kern="1200">
                          <a:solidFill>
                            <a:schemeClr val="accent1"/>
                          </a:solidFill>
                          <a:effectLst/>
                          <a:latin typeface="+mn-lt"/>
                          <a:ea typeface="+mn-ea"/>
                          <a:cs typeface="+mn-cs"/>
                        </a:rPr>
                        <a:t>FMCG</a:t>
                      </a:r>
                    </a:p>
                  </a:txBody>
                  <a:tcPr marL="9525" marR="9525" marT="9525" marB="0" anchor="ctr"/>
                </a:tc>
                <a:tc>
                  <a:txBody>
                    <a:bodyPr/>
                    <a:lstStyle/>
                    <a:p>
                      <a:pPr marL="0" algn="r" defTabSz="914423" rtl="0" eaLnBrk="1" fontAlgn="b" latinLnBrk="0" hangingPunct="1"/>
                      <a:r>
                        <a:rPr lang="en-GB" sz="1400" b="0" i="0" u="none" strike="noStrike" kern="1200">
                          <a:solidFill>
                            <a:schemeClr val="accent1"/>
                          </a:solidFill>
                          <a:effectLst/>
                          <a:latin typeface="+mn-lt"/>
                          <a:ea typeface="+mn-ea"/>
                          <a:cs typeface="+mn-cs"/>
                        </a:rPr>
                        <a:t>10</a:t>
                      </a:r>
                    </a:p>
                  </a:txBody>
                  <a:tcPr marL="9525" marR="9525" marT="9525" marB="0" anchor="ctr"/>
                </a:tc>
                <a:extLst>
                  <a:ext uri="{0D108BD9-81ED-4DB2-BD59-A6C34878D82A}">
                    <a16:rowId xmlns:a16="http://schemas.microsoft.com/office/drawing/2014/main" val="10001"/>
                  </a:ext>
                </a:extLst>
              </a:tr>
              <a:tr h="312286">
                <a:tc>
                  <a:txBody>
                    <a:bodyPr/>
                    <a:lstStyle/>
                    <a:p>
                      <a:pPr marL="0" algn="l" defTabSz="914423" rtl="0" eaLnBrk="1" fontAlgn="b" latinLnBrk="0" hangingPunct="1"/>
                      <a:r>
                        <a:rPr lang="en-GB" sz="1400" b="0" i="0" u="none" strike="noStrike" kern="1200">
                          <a:solidFill>
                            <a:schemeClr val="accent1"/>
                          </a:solidFill>
                          <a:effectLst/>
                          <a:latin typeface="+mn-lt"/>
                          <a:ea typeface="+mn-ea"/>
                          <a:cs typeface="+mn-cs"/>
                        </a:rPr>
                        <a:t>Financial Services</a:t>
                      </a:r>
                    </a:p>
                  </a:txBody>
                  <a:tcPr marL="9525" marR="9525" marT="9525" marB="0" anchor="ctr"/>
                </a:tc>
                <a:tc>
                  <a:txBody>
                    <a:bodyPr/>
                    <a:lstStyle/>
                    <a:p>
                      <a:pPr marL="0" algn="r" defTabSz="914423" rtl="0" eaLnBrk="1" fontAlgn="b" latinLnBrk="0" hangingPunct="1"/>
                      <a:r>
                        <a:rPr lang="en-GB" sz="1400" b="0" i="0" u="none" strike="noStrike" kern="1200">
                          <a:solidFill>
                            <a:schemeClr val="accent1"/>
                          </a:solidFill>
                          <a:effectLst/>
                          <a:latin typeface="+mn-lt"/>
                          <a:ea typeface="+mn-ea"/>
                          <a:cs typeface="+mn-cs"/>
                        </a:rPr>
                        <a:t>6</a:t>
                      </a:r>
                    </a:p>
                  </a:txBody>
                  <a:tcPr marL="9525" marR="9525" marT="9525" marB="0" anchor="ctr"/>
                </a:tc>
                <a:extLst>
                  <a:ext uri="{0D108BD9-81ED-4DB2-BD59-A6C34878D82A}">
                    <a16:rowId xmlns:a16="http://schemas.microsoft.com/office/drawing/2014/main" val="10002"/>
                  </a:ext>
                </a:extLst>
              </a:tr>
              <a:tr h="312286">
                <a:tc>
                  <a:txBody>
                    <a:bodyPr/>
                    <a:lstStyle/>
                    <a:p>
                      <a:pPr marL="0" algn="l" defTabSz="914423" rtl="0" eaLnBrk="1" fontAlgn="b" latinLnBrk="0" hangingPunct="1"/>
                      <a:r>
                        <a:rPr lang="en-GB" sz="1400" b="0" i="0" u="none" strike="noStrike" kern="1200">
                          <a:solidFill>
                            <a:schemeClr val="accent1"/>
                          </a:solidFill>
                          <a:effectLst/>
                          <a:latin typeface="+mn-lt"/>
                          <a:ea typeface="+mn-ea"/>
                          <a:cs typeface="+mn-cs"/>
                        </a:rPr>
                        <a:t>Government &amp; Public Services</a:t>
                      </a:r>
                    </a:p>
                  </a:txBody>
                  <a:tcPr marL="9525" marR="9525" marT="9525" marB="0" anchor="ctr"/>
                </a:tc>
                <a:tc>
                  <a:txBody>
                    <a:bodyPr/>
                    <a:lstStyle/>
                    <a:p>
                      <a:pPr marL="0" algn="r" defTabSz="914423" rtl="0" eaLnBrk="1" fontAlgn="b" latinLnBrk="0" hangingPunct="1"/>
                      <a:r>
                        <a:rPr lang="en-GB" sz="1400" b="0" i="0" u="none" strike="noStrike" kern="1200">
                          <a:solidFill>
                            <a:schemeClr val="accent1"/>
                          </a:solidFill>
                          <a:effectLst/>
                          <a:latin typeface="+mn-lt"/>
                          <a:ea typeface="+mn-ea"/>
                          <a:cs typeface="+mn-cs"/>
                        </a:rPr>
                        <a:t>6</a:t>
                      </a:r>
                    </a:p>
                  </a:txBody>
                  <a:tcPr marL="9525" marR="9525" marT="9525" marB="0" anchor="ctr"/>
                </a:tc>
                <a:extLst>
                  <a:ext uri="{0D108BD9-81ED-4DB2-BD59-A6C34878D82A}">
                    <a16:rowId xmlns:a16="http://schemas.microsoft.com/office/drawing/2014/main" val="10003"/>
                  </a:ext>
                </a:extLst>
              </a:tr>
              <a:tr h="312286">
                <a:tc>
                  <a:txBody>
                    <a:bodyPr/>
                    <a:lstStyle/>
                    <a:p>
                      <a:pPr marL="0" algn="l" defTabSz="914423" rtl="0" eaLnBrk="1" fontAlgn="b" latinLnBrk="0" hangingPunct="1"/>
                      <a:r>
                        <a:rPr lang="en-GB" sz="1400" b="0" i="0" u="none" strike="noStrike" kern="1200">
                          <a:solidFill>
                            <a:schemeClr val="accent1"/>
                          </a:solidFill>
                          <a:effectLst/>
                          <a:latin typeface="+mn-lt"/>
                          <a:ea typeface="+mn-ea"/>
                          <a:cs typeface="+mn-cs"/>
                        </a:rPr>
                        <a:t>Travel &amp; Hospitality</a:t>
                      </a:r>
                    </a:p>
                  </a:txBody>
                  <a:tcPr marL="9525" marR="9525" marT="9525" marB="0" anchor="ctr"/>
                </a:tc>
                <a:tc>
                  <a:txBody>
                    <a:bodyPr/>
                    <a:lstStyle/>
                    <a:p>
                      <a:pPr marL="0" algn="r" defTabSz="914423" rtl="0" eaLnBrk="1" fontAlgn="b" latinLnBrk="0" hangingPunct="1"/>
                      <a:r>
                        <a:rPr lang="en-GB" sz="1400" b="0" i="0" u="none" strike="noStrike" kern="1200">
                          <a:solidFill>
                            <a:schemeClr val="accent1"/>
                          </a:solidFill>
                          <a:effectLst/>
                          <a:latin typeface="+mn-lt"/>
                          <a:ea typeface="+mn-ea"/>
                          <a:cs typeface="+mn-cs"/>
                        </a:rPr>
                        <a:t>5</a:t>
                      </a:r>
                    </a:p>
                  </a:txBody>
                  <a:tcPr marL="9525" marR="9525" marT="9525" marB="0" anchor="ctr"/>
                </a:tc>
                <a:extLst>
                  <a:ext uri="{0D108BD9-81ED-4DB2-BD59-A6C34878D82A}">
                    <a16:rowId xmlns:a16="http://schemas.microsoft.com/office/drawing/2014/main" val="10004"/>
                  </a:ext>
                </a:extLst>
              </a:tr>
              <a:tr h="312286">
                <a:tc>
                  <a:txBody>
                    <a:bodyPr/>
                    <a:lstStyle/>
                    <a:p>
                      <a:pPr marL="0" algn="l" defTabSz="914423" rtl="0" eaLnBrk="1" fontAlgn="b" latinLnBrk="0" hangingPunct="1"/>
                      <a:r>
                        <a:rPr lang="en-GB" sz="1400" b="0" i="0" u="none" strike="noStrike" kern="1200">
                          <a:solidFill>
                            <a:schemeClr val="accent1"/>
                          </a:solidFill>
                          <a:effectLst/>
                          <a:latin typeface="+mn-lt"/>
                          <a:ea typeface="+mn-ea"/>
                          <a:cs typeface="+mn-cs"/>
                        </a:rPr>
                        <a:t>Alcohol</a:t>
                      </a:r>
                    </a:p>
                  </a:txBody>
                  <a:tcPr marL="9525" marR="9525" marT="9525" marB="0" anchor="ctr"/>
                </a:tc>
                <a:tc>
                  <a:txBody>
                    <a:bodyPr/>
                    <a:lstStyle/>
                    <a:p>
                      <a:pPr marL="0" algn="r" defTabSz="914423" rtl="0" eaLnBrk="1" fontAlgn="b" latinLnBrk="0" hangingPunct="1"/>
                      <a:r>
                        <a:rPr lang="en-GB" sz="1400" b="0" i="0" u="none" strike="noStrike" kern="1200">
                          <a:solidFill>
                            <a:schemeClr val="accent1"/>
                          </a:solidFill>
                          <a:effectLst/>
                          <a:latin typeface="+mn-lt"/>
                          <a:ea typeface="+mn-ea"/>
                          <a:cs typeface="+mn-cs"/>
                        </a:rPr>
                        <a:t>3</a:t>
                      </a:r>
                    </a:p>
                  </a:txBody>
                  <a:tcPr marL="9525" marR="9525" marT="9525" marB="0" anchor="ctr"/>
                </a:tc>
                <a:extLst>
                  <a:ext uri="{0D108BD9-81ED-4DB2-BD59-A6C34878D82A}">
                    <a16:rowId xmlns:a16="http://schemas.microsoft.com/office/drawing/2014/main" val="10005"/>
                  </a:ext>
                </a:extLst>
              </a:tr>
              <a:tr h="312286">
                <a:tc>
                  <a:txBody>
                    <a:bodyPr/>
                    <a:lstStyle/>
                    <a:p>
                      <a:pPr marL="0" algn="l" defTabSz="914423" rtl="0" eaLnBrk="1" fontAlgn="b" latinLnBrk="0" hangingPunct="1"/>
                      <a:r>
                        <a:rPr lang="en-GB" sz="1400" b="0" i="0" u="none" strike="noStrike" kern="1200">
                          <a:solidFill>
                            <a:schemeClr val="accent1"/>
                          </a:solidFill>
                          <a:effectLst/>
                          <a:latin typeface="+mn-lt"/>
                          <a:ea typeface="+mn-ea"/>
                          <a:cs typeface="+mn-cs"/>
                        </a:rPr>
                        <a:t>Retail</a:t>
                      </a:r>
                    </a:p>
                  </a:txBody>
                  <a:tcPr marL="9525" marR="9525" marT="9525" marB="0" anchor="ctr"/>
                </a:tc>
                <a:tc>
                  <a:txBody>
                    <a:bodyPr/>
                    <a:lstStyle/>
                    <a:p>
                      <a:pPr marL="0" algn="r" defTabSz="914423" rtl="0" eaLnBrk="1" fontAlgn="b" latinLnBrk="0" hangingPunct="1"/>
                      <a:r>
                        <a:rPr lang="en-GB" sz="1400" b="0" i="0" u="none" strike="noStrike" kern="1200">
                          <a:solidFill>
                            <a:schemeClr val="accent1"/>
                          </a:solidFill>
                          <a:effectLst/>
                          <a:latin typeface="+mn-lt"/>
                          <a:ea typeface="+mn-ea"/>
                          <a:cs typeface="+mn-cs"/>
                        </a:rPr>
                        <a:t>3</a:t>
                      </a:r>
                    </a:p>
                  </a:txBody>
                  <a:tcPr marL="9525" marR="9525" marT="9525" marB="0" anchor="ctr"/>
                </a:tc>
                <a:extLst>
                  <a:ext uri="{0D108BD9-81ED-4DB2-BD59-A6C34878D82A}">
                    <a16:rowId xmlns:a16="http://schemas.microsoft.com/office/drawing/2014/main" val="10006"/>
                  </a:ext>
                </a:extLst>
              </a:tr>
              <a:tr h="312286">
                <a:tc>
                  <a:txBody>
                    <a:bodyPr/>
                    <a:lstStyle/>
                    <a:p>
                      <a:pPr marL="0" algn="l" defTabSz="914423" rtl="0" eaLnBrk="1" fontAlgn="b" latinLnBrk="0" hangingPunct="1"/>
                      <a:r>
                        <a:rPr lang="en-GB" sz="1400" b="0" i="0" u="none" strike="noStrike" kern="1200">
                          <a:solidFill>
                            <a:schemeClr val="accent1"/>
                          </a:solidFill>
                          <a:effectLst/>
                          <a:latin typeface="+mn-lt"/>
                          <a:ea typeface="+mn-ea"/>
                          <a:cs typeface="+mn-cs"/>
                        </a:rPr>
                        <a:t>Telco</a:t>
                      </a:r>
                    </a:p>
                  </a:txBody>
                  <a:tcPr marL="9525" marR="9525" marT="9525" marB="0" anchor="ctr"/>
                </a:tc>
                <a:tc>
                  <a:txBody>
                    <a:bodyPr/>
                    <a:lstStyle/>
                    <a:p>
                      <a:pPr marL="0" algn="r" defTabSz="914423" rtl="0" eaLnBrk="1" fontAlgn="b" latinLnBrk="0" hangingPunct="1"/>
                      <a:r>
                        <a:rPr lang="en-GB" sz="1400" b="0" i="0" u="none" strike="noStrike" kern="1200">
                          <a:solidFill>
                            <a:schemeClr val="accent1"/>
                          </a:solidFill>
                          <a:effectLst/>
                          <a:latin typeface="+mn-lt"/>
                          <a:ea typeface="+mn-ea"/>
                          <a:cs typeface="+mn-cs"/>
                        </a:rPr>
                        <a:t>3</a:t>
                      </a:r>
                    </a:p>
                  </a:txBody>
                  <a:tcPr marL="9525" marR="9525" marT="9525" marB="0" anchor="ctr"/>
                </a:tc>
                <a:extLst>
                  <a:ext uri="{0D108BD9-81ED-4DB2-BD59-A6C34878D82A}">
                    <a16:rowId xmlns:a16="http://schemas.microsoft.com/office/drawing/2014/main" val="10007"/>
                  </a:ext>
                </a:extLst>
              </a:tr>
              <a:tr h="312286">
                <a:tc>
                  <a:txBody>
                    <a:bodyPr/>
                    <a:lstStyle/>
                    <a:p>
                      <a:pPr marL="0" algn="l" defTabSz="914423" rtl="0" eaLnBrk="1" fontAlgn="b" latinLnBrk="0" hangingPunct="1"/>
                      <a:r>
                        <a:rPr lang="en-GB" sz="1400" b="0" i="0" u="none" strike="noStrike" kern="1200">
                          <a:solidFill>
                            <a:schemeClr val="accent1"/>
                          </a:solidFill>
                          <a:effectLst/>
                          <a:latin typeface="+mn-lt"/>
                          <a:ea typeface="+mn-ea"/>
                          <a:cs typeface="+mn-cs"/>
                        </a:rPr>
                        <a:t>Entertainment &amp; Leisure</a:t>
                      </a:r>
                    </a:p>
                  </a:txBody>
                  <a:tcPr marL="9525" marR="9525" marT="9525" marB="0" anchor="ctr"/>
                </a:tc>
                <a:tc>
                  <a:txBody>
                    <a:bodyPr/>
                    <a:lstStyle/>
                    <a:p>
                      <a:pPr marL="0" algn="r" defTabSz="914423" rtl="0" eaLnBrk="1" fontAlgn="b" latinLnBrk="0" hangingPunct="1"/>
                      <a:r>
                        <a:rPr lang="en-GB" sz="1400" b="0" i="0" u="none" strike="noStrike" kern="1200">
                          <a:solidFill>
                            <a:schemeClr val="accent1"/>
                          </a:solidFill>
                          <a:effectLst/>
                          <a:latin typeface="+mn-lt"/>
                          <a:ea typeface="+mn-ea"/>
                          <a:cs typeface="+mn-cs"/>
                        </a:rPr>
                        <a:t>2</a:t>
                      </a:r>
                    </a:p>
                  </a:txBody>
                  <a:tcPr marL="9525" marR="9525" marT="9525" marB="0" anchor="ctr"/>
                </a:tc>
                <a:extLst>
                  <a:ext uri="{0D108BD9-81ED-4DB2-BD59-A6C34878D82A}">
                    <a16:rowId xmlns:a16="http://schemas.microsoft.com/office/drawing/2014/main" val="10008"/>
                  </a:ext>
                </a:extLst>
              </a:tr>
              <a:tr h="312286">
                <a:tc>
                  <a:txBody>
                    <a:bodyPr/>
                    <a:lstStyle/>
                    <a:p>
                      <a:pPr marL="0" algn="l" defTabSz="914423" rtl="0" eaLnBrk="1" fontAlgn="b" latinLnBrk="0" hangingPunct="1"/>
                      <a:r>
                        <a:rPr lang="en-GB" sz="1400" b="0" i="0" u="none" strike="noStrike" kern="1200">
                          <a:solidFill>
                            <a:schemeClr val="accent1"/>
                          </a:solidFill>
                          <a:effectLst/>
                          <a:latin typeface="+mn-lt"/>
                          <a:ea typeface="+mn-ea"/>
                          <a:cs typeface="+mn-cs"/>
                        </a:rPr>
                        <a:t>Automotive</a:t>
                      </a:r>
                    </a:p>
                  </a:txBody>
                  <a:tcPr marL="9525" marR="9525" marT="9525" marB="0" anchor="ctr"/>
                </a:tc>
                <a:tc>
                  <a:txBody>
                    <a:bodyPr/>
                    <a:lstStyle/>
                    <a:p>
                      <a:pPr marL="0" algn="r" defTabSz="914423" rtl="0" eaLnBrk="1" fontAlgn="b" latinLnBrk="0" hangingPunct="1"/>
                      <a:r>
                        <a:rPr lang="en-GB" sz="1400" b="0" i="0" u="none" strike="noStrike" kern="1200">
                          <a:solidFill>
                            <a:schemeClr val="accent1"/>
                          </a:solidFill>
                          <a:effectLst/>
                          <a:latin typeface="+mn-lt"/>
                          <a:ea typeface="+mn-ea"/>
                          <a:cs typeface="+mn-cs"/>
                        </a:rPr>
                        <a:t>2</a:t>
                      </a:r>
                    </a:p>
                  </a:txBody>
                  <a:tcPr marL="9525" marR="9525" marT="9525" marB="0" anchor="ctr"/>
                </a:tc>
                <a:extLst>
                  <a:ext uri="{0D108BD9-81ED-4DB2-BD59-A6C34878D82A}">
                    <a16:rowId xmlns:a16="http://schemas.microsoft.com/office/drawing/2014/main" val="10009"/>
                  </a:ext>
                </a:extLst>
              </a:tr>
            </a:tbl>
          </a:graphicData>
        </a:graphic>
      </p:graphicFrame>
      <p:graphicFrame>
        <p:nvGraphicFramePr>
          <p:cNvPr id="11" name="Content Placeholder 11"/>
          <p:cNvGraphicFramePr>
            <a:graphicFrameLocks/>
          </p:cNvGraphicFramePr>
          <p:nvPr>
            <p:extLst>
              <p:ext uri="{D42A27DB-BD31-4B8C-83A1-F6EECF244321}">
                <p14:modId xmlns:p14="http://schemas.microsoft.com/office/powerpoint/2010/main" val="928171389"/>
              </p:ext>
            </p:extLst>
          </p:nvPr>
        </p:nvGraphicFramePr>
        <p:xfrm>
          <a:off x="6496333" y="1524000"/>
          <a:ext cx="5362291" cy="43211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69353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1243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a:t>EBIQUITY BRAND SURVEY</a:t>
            </a:r>
          </a:p>
        </p:txBody>
      </p:sp>
      <p:sp>
        <p:nvSpPr>
          <p:cNvPr id="3" name="Content Placeholder 2"/>
          <p:cNvSpPr>
            <a:spLocks noGrp="1"/>
          </p:cNvSpPr>
          <p:nvPr>
            <p:ph sz="quarter" idx="11"/>
          </p:nvPr>
        </p:nvSpPr>
        <p:spPr>
          <a:xfrm>
            <a:off x="333375" y="1523999"/>
            <a:ext cx="11525250" cy="4731658"/>
          </a:xfrm>
        </p:spPr>
        <p:txBody>
          <a:bodyPr anchor="ctr"/>
          <a:lstStyle/>
          <a:p>
            <a:r>
              <a:rPr lang="en-GB"/>
              <a:t>Surveyed</a:t>
            </a:r>
            <a:r>
              <a:rPr lang="en-GB" b="1">
                <a:latin typeface="+mj-lt"/>
              </a:rPr>
              <a:t> 40 brands </a:t>
            </a:r>
            <a:r>
              <a:rPr lang="en-GB"/>
              <a:t>between May 11-26 across 12 categories</a:t>
            </a:r>
          </a:p>
          <a:p>
            <a:r>
              <a:rPr lang="en-GB"/>
              <a:t>Together they control over </a:t>
            </a:r>
            <a:r>
              <a:rPr lang="en-GB" b="1">
                <a:solidFill>
                  <a:srgbClr val="002060"/>
                </a:solidFill>
              </a:rPr>
              <a:t>€</a:t>
            </a:r>
            <a:r>
              <a:rPr lang="en-GB" b="1">
                <a:solidFill>
                  <a:srgbClr val="002060"/>
                </a:solidFill>
                <a:latin typeface="+mj-lt"/>
              </a:rPr>
              <a:t>160m </a:t>
            </a:r>
            <a:r>
              <a:rPr lang="en-GB">
                <a:latin typeface="+mj-lt"/>
              </a:rPr>
              <a:t>of media spend of which 12 were amongst Top 20 Advertisers </a:t>
            </a:r>
          </a:p>
          <a:p>
            <a:r>
              <a:rPr lang="en-GB" b="1">
                <a:latin typeface="+mj-lt"/>
              </a:rPr>
              <a:t>78% of Companies planning to reduce their media budget </a:t>
            </a:r>
            <a:r>
              <a:rPr lang="en-GB" b="1"/>
              <a:t>for the rest of the year</a:t>
            </a:r>
            <a:r>
              <a:rPr lang="en-GB"/>
              <a:t>. This is in-line with the Global Brand Survey</a:t>
            </a:r>
          </a:p>
          <a:p>
            <a:r>
              <a:rPr lang="en-GB" b="1">
                <a:latin typeface="+mj-lt"/>
              </a:rPr>
              <a:t>Budgets are expected to drop by 22% </a:t>
            </a:r>
            <a:r>
              <a:rPr lang="en-GB">
                <a:latin typeface="+mj-lt"/>
              </a:rPr>
              <a:t>across the year v 28% for our Global survey</a:t>
            </a:r>
            <a:endParaRPr lang="en-GB"/>
          </a:p>
          <a:p>
            <a:r>
              <a:rPr lang="en-GB" b="1"/>
              <a:t>Brands expect to spend less </a:t>
            </a:r>
            <a:r>
              <a:rPr lang="en-GB"/>
              <a:t>on advertising – especially </a:t>
            </a:r>
            <a:r>
              <a:rPr lang="en-GB" b="1"/>
              <a:t>on brand building </a:t>
            </a:r>
            <a:r>
              <a:rPr lang="en-GB"/>
              <a:t>– while investing more in eCommerce and Tech</a:t>
            </a:r>
          </a:p>
          <a:p>
            <a:r>
              <a:rPr lang="en-GB"/>
              <a:t>60% of Marketeers are placing a</a:t>
            </a:r>
            <a:r>
              <a:rPr lang="en-GB" b="1"/>
              <a:t> </a:t>
            </a:r>
            <a:r>
              <a:rPr lang="en-GB" b="1">
                <a:latin typeface="+mj-lt"/>
              </a:rPr>
              <a:t>high level of importance on maintaining SOV </a:t>
            </a:r>
          </a:p>
          <a:p>
            <a:r>
              <a:rPr lang="en-GB"/>
              <a:t>80% think </a:t>
            </a:r>
            <a:r>
              <a:rPr lang="en-GB" b="1">
                <a:latin typeface="+mj-lt"/>
              </a:rPr>
              <a:t>data insights are “very or extremely important” </a:t>
            </a:r>
            <a:r>
              <a:rPr lang="en-GB" b="1"/>
              <a:t>now</a:t>
            </a:r>
          </a:p>
          <a:p>
            <a:r>
              <a:rPr lang="en-GB" b="1"/>
              <a:t>Companies are generally satisfied with their data quality</a:t>
            </a:r>
            <a:r>
              <a:rPr lang="en-GB"/>
              <a:t>; a small share of brands </a:t>
            </a:r>
            <a:r>
              <a:rPr lang="en-GB">
                <a:latin typeface="+mj-lt"/>
              </a:rPr>
              <a:t>rated brand performance, customer interaction, and media performance data slightly lower</a:t>
            </a:r>
          </a:p>
          <a:p>
            <a:r>
              <a:rPr lang="en-GB"/>
              <a:t>In Ireland,</a:t>
            </a:r>
            <a:r>
              <a:rPr lang="en-GB" b="1"/>
              <a:t> Companies </a:t>
            </a:r>
            <a:r>
              <a:rPr lang="en-GB"/>
              <a:t>tended to be more </a:t>
            </a:r>
            <a:r>
              <a:rPr lang="en-GB" b="1">
                <a:latin typeface="+mj-lt"/>
              </a:rPr>
              <a:t>satisfied with the role of their key partners </a:t>
            </a:r>
            <a:r>
              <a:rPr lang="en-GB" b="1"/>
              <a:t>in helping adjust to today’s market conditions</a:t>
            </a:r>
          </a:p>
        </p:txBody>
      </p:sp>
      <p:sp>
        <p:nvSpPr>
          <p:cNvPr id="4" name="Title 3"/>
          <p:cNvSpPr>
            <a:spLocks noGrp="1"/>
          </p:cNvSpPr>
          <p:nvPr>
            <p:ph type="title"/>
          </p:nvPr>
        </p:nvSpPr>
        <p:spPr/>
        <p:txBody>
          <a:bodyPr/>
          <a:lstStyle/>
          <a:p>
            <a:r>
              <a:rPr lang="en-GB"/>
              <a:t>Executive Summary</a:t>
            </a:r>
          </a:p>
        </p:txBody>
      </p:sp>
    </p:spTree>
    <p:extLst>
      <p:ext uri="{BB962C8B-B14F-4D97-AF65-F5344CB8AC3E}">
        <p14:creationId xmlns:p14="http://schemas.microsoft.com/office/powerpoint/2010/main" val="142415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GB"/>
              <a:t>EBIQUITY BRAND SURVEY</a:t>
            </a:r>
          </a:p>
        </p:txBody>
      </p:sp>
      <p:sp>
        <p:nvSpPr>
          <p:cNvPr id="4" name="Title 3"/>
          <p:cNvSpPr>
            <a:spLocks noGrp="1"/>
          </p:cNvSpPr>
          <p:nvPr>
            <p:ph type="title"/>
          </p:nvPr>
        </p:nvSpPr>
        <p:spPr/>
        <p:txBody>
          <a:bodyPr/>
          <a:lstStyle/>
          <a:p>
            <a:pPr>
              <a:lnSpc>
                <a:spcPct val="100000"/>
              </a:lnSpc>
            </a:pPr>
            <a:r>
              <a:rPr lang="en-GB"/>
              <a:t>Around 78% of brands are planning to reduce their media budget for the rest of the year</a:t>
            </a:r>
          </a:p>
        </p:txBody>
      </p:sp>
      <p:graphicFrame>
        <p:nvGraphicFramePr>
          <p:cNvPr id="10" name="Content Placeholder 9"/>
          <p:cNvGraphicFramePr>
            <a:graphicFrameLocks noGrp="1"/>
          </p:cNvGraphicFramePr>
          <p:nvPr>
            <p:ph sz="quarter" idx="11"/>
            <p:extLst>
              <p:ext uri="{D42A27DB-BD31-4B8C-83A1-F6EECF244321}">
                <p14:modId xmlns:p14="http://schemas.microsoft.com/office/powerpoint/2010/main" val="3836171472"/>
              </p:ext>
            </p:extLst>
          </p:nvPr>
        </p:nvGraphicFramePr>
        <p:xfrm>
          <a:off x="478971" y="1420256"/>
          <a:ext cx="11353170" cy="5009573"/>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592682" y="6376155"/>
            <a:ext cx="9369280" cy="477672"/>
          </a:xfrm>
          <a:prstGeom prst="rect">
            <a:avLst/>
          </a:prstGeom>
          <a:noFill/>
        </p:spPr>
        <p:txBody>
          <a:bodyPr wrap="square" rtlCol="0" anchor="t" anchorCtr="0">
            <a:noAutofit/>
          </a:bodyPr>
          <a:lstStyle/>
          <a:p>
            <a:r>
              <a:rPr lang="en-GB" sz="1200">
                <a:solidFill>
                  <a:schemeClr val="accent1"/>
                </a:solidFill>
              </a:rPr>
              <a:t>Source Ebiquity, n = 37; Q: How do you expect your actual 2020 full year media investment will differ from your plans at the start of the year?</a:t>
            </a:r>
          </a:p>
        </p:txBody>
      </p:sp>
      <p:sp>
        <p:nvSpPr>
          <p:cNvPr id="3" name="Rectangle 2"/>
          <p:cNvSpPr/>
          <p:nvPr/>
        </p:nvSpPr>
        <p:spPr>
          <a:xfrm>
            <a:off x="438027" y="5704764"/>
            <a:ext cx="312599" cy="409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 name="Rectangle 18"/>
          <p:cNvSpPr/>
          <p:nvPr/>
        </p:nvSpPr>
        <p:spPr>
          <a:xfrm>
            <a:off x="1504827" y="5704764"/>
            <a:ext cx="312599" cy="409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0" name="Rectangle 19"/>
          <p:cNvSpPr/>
          <p:nvPr/>
        </p:nvSpPr>
        <p:spPr>
          <a:xfrm>
            <a:off x="2571627" y="5747440"/>
            <a:ext cx="312599" cy="409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 name="Rectangle 20"/>
          <p:cNvSpPr/>
          <p:nvPr/>
        </p:nvSpPr>
        <p:spPr>
          <a:xfrm>
            <a:off x="3638427" y="5704764"/>
            <a:ext cx="312599" cy="409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 name="Rectangle 21"/>
          <p:cNvSpPr/>
          <p:nvPr/>
        </p:nvSpPr>
        <p:spPr>
          <a:xfrm>
            <a:off x="4673449" y="5747439"/>
            <a:ext cx="312599" cy="409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 name="Rectangle 22"/>
          <p:cNvSpPr/>
          <p:nvPr/>
        </p:nvSpPr>
        <p:spPr>
          <a:xfrm>
            <a:off x="5738447" y="5706957"/>
            <a:ext cx="312599" cy="409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 name="Rectangle 23"/>
          <p:cNvSpPr/>
          <p:nvPr/>
        </p:nvSpPr>
        <p:spPr>
          <a:xfrm>
            <a:off x="6807384" y="5704764"/>
            <a:ext cx="312599" cy="409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 name="Rectangle 24"/>
          <p:cNvSpPr/>
          <p:nvPr/>
        </p:nvSpPr>
        <p:spPr>
          <a:xfrm>
            <a:off x="7869227" y="5704764"/>
            <a:ext cx="312599" cy="409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 name="Rectangle 25"/>
          <p:cNvSpPr/>
          <p:nvPr/>
        </p:nvSpPr>
        <p:spPr>
          <a:xfrm>
            <a:off x="8950588" y="5704763"/>
            <a:ext cx="312599" cy="409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17" name="Straight Connector 16"/>
          <p:cNvCxnSpPr/>
          <p:nvPr/>
        </p:nvCxnSpPr>
        <p:spPr>
          <a:xfrm>
            <a:off x="9872662" y="2084801"/>
            <a:ext cx="0" cy="391594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152139" y="2076745"/>
            <a:ext cx="1870179" cy="396275"/>
          </a:xfrm>
          <a:prstGeom prst="rect">
            <a:avLst/>
          </a:prstGeom>
          <a:noFill/>
        </p:spPr>
        <p:txBody>
          <a:bodyPr wrap="square" rtlCol="0" anchor="ctr" anchorCtr="0">
            <a:noAutofit/>
          </a:bodyPr>
          <a:lstStyle/>
          <a:p>
            <a:pPr algn="ctr"/>
            <a:r>
              <a:rPr lang="en-GB" sz="1600">
                <a:solidFill>
                  <a:schemeClr val="accent1"/>
                </a:solidFill>
                <a:latin typeface="+mj-lt"/>
              </a:rPr>
              <a:t>Decrease </a:t>
            </a:r>
            <a:endParaRPr lang="en-GB" sz="1100">
              <a:solidFill>
                <a:schemeClr val="accent1"/>
              </a:solidFill>
              <a:latin typeface="+mj-lt"/>
            </a:endParaRPr>
          </a:p>
        </p:txBody>
      </p:sp>
      <p:sp>
        <p:nvSpPr>
          <p:cNvPr id="27" name="TextBox 26"/>
          <p:cNvSpPr txBox="1"/>
          <p:nvPr/>
        </p:nvSpPr>
        <p:spPr>
          <a:xfrm>
            <a:off x="9738055" y="2084801"/>
            <a:ext cx="1870179" cy="396275"/>
          </a:xfrm>
          <a:prstGeom prst="rect">
            <a:avLst/>
          </a:prstGeom>
          <a:noFill/>
        </p:spPr>
        <p:txBody>
          <a:bodyPr wrap="square" rtlCol="0" anchor="ctr" anchorCtr="0">
            <a:noAutofit/>
          </a:bodyPr>
          <a:lstStyle/>
          <a:p>
            <a:pPr algn="ctr"/>
            <a:r>
              <a:rPr lang="en-GB" sz="1600">
                <a:solidFill>
                  <a:schemeClr val="accent1"/>
                </a:solidFill>
                <a:latin typeface="+mj-lt"/>
              </a:rPr>
              <a:t>Increase</a:t>
            </a:r>
            <a:endParaRPr lang="en-GB" sz="1100">
              <a:solidFill>
                <a:schemeClr val="accent1"/>
              </a:solidFill>
              <a:latin typeface="+mj-lt"/>
            </a:endParaRPr>
          </a:p>
        </p:txBody>
      </p:sp>
      <p:sp>
        <p:nvSpPr>
          <p:cNvPr id="34" name="Down Arrow 33"/>
          <p:cNvSpPr/>
          <p:nvPr/>
        </p:nvSpPr>
        <p:spPr>
          <a:xfrm>
            <a:off x="4537286" y="4249147"/>
            <a:ext cx="673362" cy="402698"/>
          </a:xfrm>
          <a:prstGeom prst="down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en-GB" sz="1400">
                <a:solidFill>
                  <a:schemeClr val="accent1"/>
                </a:solidFill>
                <a:latin typeface="+mj-lt"/>
              </a:rPr>
              <a:t>2%</a:t>
            </a:r>
          </a:p>
        </p:txBody>
      </p:sp>
      <p:sp>
        <p:nvSpPr>
          <p:cNvPr id="38" name="Up Arrow 37"/>
          <p:cNvSpPr/>
          <p:nvPr/>
        </p:nvSpPr>
        <p:spPr>
          <a:xfrm>
            <a:off x="8655398" y="4249147"/>
            <a:ext cx="595089" cy="402698"/>
          </a:xfrm>
          <a:prstGeom prst="upArrow">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en-GB" sz="1400">
                <a:solidFill>
                  <a:schemeClr val="accent1"/>
                </a:solidFill>
                <a:latin typeface="+mj-lt"/>
              </a:rPr>
              <a:t>5%</a:t>
            </a:r>
          </a:p>
        </p:txBody>
      </p:sp>
      <p:sp>
        <p:nvSpPr>
          <p:cNvPr id="29" name="Up Arrow 28"/>
          <p:cNvSpPr/>
          <p:nvPr/>
        </p:nvSpPr>
        <p:spPr>
          <a:xfrm>
            <a:off x="652745" y="2213269"/>
            <a:ext cx="595089" cy="402698"/>
          </a:xfrm>
          <a:prstGeom prst="upArrow">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en-GB" sz="1400">
                <a:solidFill>
                  <a:schemeClr val="accent1"/>
                </a:solidFill>
                <a:latin typeface="+mj-lt"/>
              </a:rPr>
              <a:t>X%</a:t>
            </a:r>
          </a:p>
        </p:txBody>
      </p:sp>
      <p:sp>
        <p:nvSpPr>
          <p:cNvPr id="2" name="TextBox 1"/>
          <p:cNvSpPr txBox="1"/>
          <p:nvPr/>
        </p:nvSpPr>
        <p:spPr>
          <a:xfrm>
            <a:off x="1216669" y="2183842"/>
            <a:ext cx="3093776" cy="647936"/>
          </a:xfrm>
          <a:prstGeom prst="rect">
            <a:avLst/>
          </a:prstGeom>
          <a:noFill/>
        </p:spPr>
        <p:txBody>
          <a:bodyPr wrap="square" rtlCol="0" anchor="t" anchorCtr="0">
            <a:noAutofit/>
          </a:bodyPr>
          <a:lstStyle/>
          <a:p>
            <a:pPr marL="185738" indent="-185738"/>
            <a:r>
              <a:rPr lang="en-GB" sz="1400" i="1">
                <a:solidFill>
                  <a:schemeClr val="accent1"/>
                </a:solidFill>
              </a:rPr>
              <a:t>= Percentage point change from our Global Survey</a:t>
            </a:r>
          </a:p>
        </p:txBody>
      </p:sp>
      <p:cxnSp>
        <p:nvCxnSpPr>
          <p:cNvPr id="32" name="Straight Connector 31"/>
          <p:cNvCxnSpPr/>
          <p:nvPr/>
        </p:nvCxnSpPr>
        <p:spPr>
          <a:xfrm flipV="1">
            <a:off x="7565755" y="3443285"/>
            <a:ext cx="0" cy="2328862"/>
          </a:xfrm>
          <a:prstGeom prst="line">
            <a:avLst/>
          </a:prstGeom>
          <a:ln w="3810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7055311" y="2708829"/>
            <a:ext cx="1020888" cy="750983"/>
          </a:xfrm>
          <a:prstGeom prst="rect">
            <a:avLst/>
          </a:prstGeom>
          <a:noFill/>
        </p:spPr>
        <p:txBody>
          <a:bodyPr wrap="square" rtlCol="0" anchor="t" anchorCtr="0">
            <a:noAutofit/>
          </a:bodyPr>
          <a:lstStyle/>
          <a:p>
            <a:pPr algn="ctr"/>
            <a:r>
              <a:rPr lang="en-GB" sz="1400">
                <a:solidFill>
                  <a:schemeClr val="accent2"/>
                </a:solidFill>
                <a:latin typeface="+mj-lt"/>
              </a:rPr>
              <a:t>weighted average = -22%</a:t>
            </a:r>
          </a:p>
        </p:txBody>
      </p:sp>
      <p:sp>
        <p:nvSpPr>
          <p:cNvPr id="40" name="Down Arrow 39"/>
          <p:cNvSpPr/>
          <p:nvPr/>
        </p:nvSpPr>
        <p:spPr>
          <a:xfrm>
            <a:off x="5556366" y="4249147"/>
            <a:ext cx="673362" cy="402698"/>
          </a:xfrm>
          <a:prstGeom prst="down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en-GB" sz="1400">
                <a:solidFill>
                  <a:schemeClr val="accent1"/>
                </a:solidFill>
                <a:latin typeface="+mj-lt"/>
              </a:rPr>
              <a:t>10%</a:t>
            </a:r>
          </a:p>
        </p:txBody>
      </p:sp>
      <p:sp>
        <p:nvSpPr>
          <p:cNvPr id="42" name="Up Arrow 41"/>
          <p:cNvSpPr/>
          <p:nvPr/>
        </p:nvSpPr>
        <p:spPr>
          <a:xfrm>
            <a:off x="3729298" y="4249147"/>
            <a:ext cx="595089" cy="402698"/>
          </a:xfrm>
          <a:prstGeom prst="upArrow">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en-GB" sz="1400">
                <a:solidFill>
                  <a:schemeClr val="accent1"/>
                </a:solidFill>
                <a:latin typeface="+mj-lt"/>
              </a:rPr>
              <a:t>3%</a:t>
            </a:r>
          </a:p>
        </p:txBody>
      </p:sp>
      <p:sp>
        <p:nvSpPr>
          <p:cNvPr id="44" name="Up Arrow 43"/>
          <p:cNvSpPr/>
          <p:nvPr/>
        </p:nvSpPr>
        <p:spPr>
          <a:xfrm>
            <a:off x="11563499" y="2882972"/>
            <a:ext cx="595089" cy="402698"/>
          </a:xfrm>
          <a:prstGeom prst="upArrow">
            <a:avLst/>
          </a:prstGeom>
          <a:solidFill>
            <a:srgbClr val="9DEB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en-GB" sz="1400">
                <a:solidFill>
                  <a:schemeClr val="accent1"/>
                </a:solidFill>
                <a:latin typeface="+mj-lt"/>
              </a:rPr>
              <a:t>6%</a:t>
            </a:r>
          </a:p>
        </p:txBody>
      </p:sp>
      <p:sp>
        <p:nvSpPr>
          <p:cNvPr id="30" name="Down Arrow 29"/>
          <p:cNvSpPr/>
          <p:nvPr/>
        </p:nvSpPr>
        <p:spPr>
          <a:xfrm>
            <a:off x="6992203" y="4249147"/>
            <a:ext cx="673362" cy="402698"/>
          </a:xfrm>
          <a:prstGeom prst="down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en-GB" sz="1400">
                <a:solidFill>
                  <a:schemeClr val="accent1"/>
                </a:solidFill>
                <a:latin typeface="+mj-lt"/>
              </a:rPr>
              <a:t>1%</a:t>
            </a:r>
          </a:p>
        </p:txBody>
      </p:sp>
      <p:sp>
        <p:nvSpPr>
          <p:cNvPr id="31" name="Down Arrow 30"/>
          <p:cNvSpPr/>
          <p:nvPr/>
        </p:nvSpPr>
        <p:spPr>
          <a:xfrm>
            <a:off x="2148840" y="4249147"/>
            <a:ext cx="673362" cy="402698"/>
          </a:xfrm>
          <a:prstGeom prst="down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en-GB" sz="1400">
                <a:solidFill>
                  <a:schemeClr val="accent1"/>
                </a:solidFill>
                <a:latin typeface="+mj-lt"/>
              </a:rPr>
              <a:t>1%</a:t>
            </a:r>
          </a:p>
        </p:txBody>
      </p:sp>
    </p:spTree>
    <p:extLst>
      <p:ext uri="{BB962C8B-B14F-4D97-AF65-F5344CB8AC3E}">
        <p14:creationId xmlns:p14="http://schemas.microsoft.com/office/powerpoint/2010/main" val="2147773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ontent Placeholder 9"/>
          <p:cNvGraphicFramePr>
            <a:graphicFrameLocks noGrp="1"/>
          </p:cNvGraphicFramePr>
          <p:nvPr>
            <p:ph sz="quarter" idx="15"/>
            <p:extLst>
              <p:ext uri="{D42A27DB-BD31-4B8C-83A1-F6EECF244321}">
                <p14:modId xmlns:p14="http://schemas.microsoft.com/office/powerpoint/2010/main" val="3192933249"/>
              </p:ext>
            </p:extLst>
          </p:nvPr>
        </p:nvGraphicFramePr>
        <p:xfrm>
          <a:off x="6197600" y="1524000"/>
          <a:ext cx="5634038" cy="432117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1"/>
          <p:cNvSpPr>
            <a:spLocks noGrp="1"/>
          </p:cNvSpPr>
          <p:nvPr>
            <p:ph type="body" sz="quarter" idx="10"/>
          </p:nvPr>
        </p:nvSpPr>
        <p:spPr/>
        <p:txBody>
          <a:bodyPr/>
          <a:lstStyle/>
          <a:p>
            <a:r>
              <a:rPr lang="en-GB"/>
              <a:t>EBIQUITY BRAND SURVEY</a:t>
            </a:r>
          </a:p>
        </p:txBody>
      </p:sp>
      <p:sp>
        <p:nvSpPr>
          <p:cNvPr id="4" name="Title 3"/>
          <p:cNvSpPr>
            <a:spLocks noGrp="1"/>
          </p:cNvSpPr>
          <p:nvPr>
            <p:ph type="title"/>
          </p:nvPr>
        </p:nvSpPr>
        <p:spPr/>
        <p:txBody>
          <a:bodyPr/>
          <a:lstStyle/>
          <a:p>
            <a:r>
              <a:rPr lang="en-GB"/>
              <a:t>Brands are expecting a return of most of their budgets by Q3</a:t>
            </a:r>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365859799"/>
              </p:ext>
            </p:extLst>
          </p:nvPr>
        </p:nvGraphicFramePr>
        <p:xfrm>
          <a:off x="333375" y="1524000"/>
          <a:ext cx="5634038" cy="432117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592681" y="6376155"/>
            <a:ext cx="9965781" cy="477672"/>
          </a:xfrm>
          <a:prstGeom prst="rect">
            <a:avLst/>
          </a:prstGeom>
          <a:noFill/>
        </p:spPr>
        <p:txBody>
          <a:bodyPr wrap="square" rtlCol="0" anchor="t" anchorCtr="0">
            <a:noAutofit/>
          </a:bodyPr>
          <a:lstStyle/>
          <a:p>
            <a:r>
              <a:rPr lang="en-GB" sz="1200">
                <a:solidFill>
                  <a:schemeClr val="accent1"/>
                </a:solidFill>
              </a:rPr>
              <a:t>Source Ebiquity, n = 37; Q: How do you expect your actual media investment will differ from your plans at the start of the year?</a:t>
            </a:r>
            <a:br>
              <a:rPr lang="en-GB" sz="1200">
                <a:solidFill>
                  <a:schemeClr val="accent1"/>
                </a:solidFill>
              </a:rPr>
            </a:br>
            <a:r>
              <a:rPr lang="en-GB" sz="1200">
                <a:solidFill>
                  <a:schemeClr val="accent1"/>
                </a:solidFill>
              </a:rPr>
              <a:t>Note: Left chart excludes respondents who said “no change”, which accounts for remainder of responses to 100% of total</a:t>
            </a:r>
          </a:p>
        </p:txBody>
      </p:sp>
      <p:sp>
        <p:nvSpPr>
          <p:cNvPr id="11" name="Rectangle 10"/>
          <p:cNvSpPr/>
          <p:nvPr/>
        </p:nvSpPr>
        <p:spPr>
          <a:xfrm>
            <a:off x="688867" y="3371693"/>
            <a:ext cx="105391" cy="19936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2" name="Rectangle 11"/>
          <p:cNvSpPr/>
          <p:nvPr/>
        </p:nvSpPr>
        <p:spPr>
          <a:xfrm>
            <a:off x="703382" y="2762583"/>
            <a:ext cx="105391" cy="4015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 name="Flowchart: Manual Operation 2"/>
          <p:cNvSpPr/>
          <p:nvPr/>
        </p:nvSpPr>
        <p:spPr>
          <a:xfrm rot="16200000">
            <a:off x="4196423" y="3969407"/>
            <a:ext cx="3502024" cy="249507"/>
          </a:xfrm>
          <a:prstGeom prst="flowChartManualOperation">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Tree>
    <p:extLst>
      <p:ext uri="{BB962C8B-B14F-4D97-AF65-F5344CB8AC3E}">
        <p14:creationId xmlns:p14="http://schemas.microsoft.com/office/powerpoint/2010/main" val="4208030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a:t>EBIQUITY BRAND SURVEY</a:t>
            </a:r>
          </a:p>
        </p:txBody>
      </p:sp>
      <p:sp>
        <p:nvSpPr>
          <p:cNvPr id="4" name="Title 3"/>
          <p:cNvSpPr>
            <a:spLocks noGrp="1"/>
          </p:cNvSpPr>
          <p:nvPr>
            <p:ph type="title"/>
          </p:nvPr>
        </p:nvSpPr>
        <p:spPr/>
        <p:txBody>
          <a:bodyPr/>
          <a:lstStyle/>
          <a:p>
            <a:r>
              <a:rPr lang="en-GB"/>
              <a:t>Decline in budgets not as marked in Q4</a:t>
            </a:r>
          </a:p>
        </p:txBody>
      </p:sp>
      <p:sp>
        <p:nvSpPr>
          <p:cNvPr id="15" name="Rectangle 14"/>
          <p:cNvSpPr/>
          <p:nvPr/>
        </p:nvSpPr>
        <p:spPr>
          <a:xfrm>
            <a:off x="2802997" y="1685317"/>
            <a:ext cx="6096000" cy="646331"/>
          </a:xfrm>
          <a:prstGeom prst="rect">
            <a:avLst/>
          </a:prstGeom>
        </p:spPr>
        <p:txBody>
          <a:bodyPr>
            <a:spAutoFit/>
          </a:bodyPr>
          <a:lstStyle/>
          <a:p>
            <a:pPr algn="ctr"/>
            <a:r>
              <a:rPr lang="en-GB">
                <a:solidFill>
                  <a:schemeClr val="accent1"/>
                </a:solidFill>
                <a:latin typeface="+mj-lt"/>
              </a:rPr>
              <a:t>How do you expect your media budgets will change for the rest of the year?</a:t>
            </a:r>
          </a:p>
        </p:txBody>
      </p:sp>
      <p:sp>
        <p:nvSpPr>
          <p:cNvPr id="11" name="Rectangle 10">
            <a:extLst>
              <a:ext uri="{FF2B5EF4-FFF2-40B4-BE49-F238E27FC236}">
                <a16:creationId xmlns:a16="http://schemas.microsoft.com/office/drawing/2014/main" id="{EDF2DDE3-4BBE-403B-B36A-BEB0158DCC0F}"/>
              </a:ext>
            </a:extLst>
          </p:cNvPr>
          <p:cNvSpPr/>
          <p:nvPr/>
        </p:nvSpPr>
        <p:spPr>
          <a:xfrm>
            <a:off x="6344061" y="2884578"/>
            <a:ext cx="756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DF2DDE3-4BBE-403B-B36A-BEB0158DCC0F}"/>
              </a:ext>
            </a:extLst>
          </p:cNvPr>
          <p:cNvSpPr/>
          <p:nvPr/>
        </p:nvSpPr>
        <p:spPr>
          <a:xfrm>
            <a:off x="6344061" y="3235783"/>
            <a:ext cx="756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DF2DDE3-4BBE-403B-B36A-BEB0158DCC0F}"/>
              </a:ext>
            </a:extLst>
          </p:cNvPr>
          <p:cNvSpPr/>
          <p:nvPr/>
        </p:nvSpPr>
        <p:spPr>
          <a:xfrm>
            <a:off x="6416061" y="3586988"/>
            <a:ext cx="684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F2DDE3-4BBE-403B-B36A-BEB0158DCC0F}"/>
              </a:ext>
            </a:extLst>
          </p:cNvPr>
          <p:cNvSpPr/>
          <p:nvPr/>
        </p:nvSpPr>
        <p:spPr>
          <a:xfrm>
            <a:off x="6704061" y="3938193"/>
            <a:ext cx="396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F2DDE3-4BBE-403B-B36A-BEB0158DCC0F}"/>
              </a:ext>
            </a:extLst>
          </p:cNvPr>
          <p:cNvSpPr/>
          <p:nvPr/>
        </p:nvSpPr>
        <p:spPr>
          <a:xfrm>
            <a:off x="6740061" y="4289398"/>
            <a:ext cx="360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DF2DDE3-4BBE-403B-B36A-BEB0158DCC0F}"/>
              </a:ext>
            </a:extLst>
          </p:cNvPr>
          <p:cNvSpPr/>
          <p:nvPr/>
        </p:nvSpPr>
        <p:spPr>
          <a:xfrm>
            <a:off x="6884061" y="4640603"/>
            <a:ext cx="216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DF2DDE3-4BBE-403B-B36A-BEB0158DCC0F}"/>
              </a:ext>
            </a:extLst>
          </p:cNvPr>
          <p:cNvSpPr/>
          <p:nvPr/>
        </p:nvSpPr>
        <p:spPr>
          <a:xfrm>
            <a:off x="8286997" y="2884578"/>
            <a:ext cx="612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DF2DDE3-4BBE-403B-B36A-BEB0158DCC0F}"/>
              </a:ext>
            </a:extLst>
          </p:cNvPr>
          <p:cNvSpPr/>
          <p:nvPr/>
        </p:nvSpPr>
        <p:spPr>
          <a:xfrm>
            <a:off x="8286997" y="3235783"/>
            <a:ext cx="612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DF2DDE3-4BBE-403B-B36A-BEB0158DCC0F}"/>
              </a:ext>
            </a:extLst>
          </p:cNvPr>
          <p:cNvSpPr/>
          <p:nvPr/>
        </p:nvSpPr>
        <p:spPr>
          <a:xfrm>
            <a:off x="8718997" y="3586988"/>
            <a:ext cx="180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DF2DDE3-4BBE-403B-B36A-BEB0158DCC0F}"/>
              </a:ext>
            </a:extLst>
          </p:cNvPr>
          <p:cNvSpPr/>
          <p:nvPr/>
        </p:nvSpPr>
        <p:spPr>
          <a:xfrm>
            <a:off x="8610997" y="3938193"/>
            <a:ext cx="288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DF2DDE3-4BBE-403B-B36A-BEB0158DCC0F}"/>
              </a:ext>
            </a:extLst>
          </p:cNvPr>
          <p:cNvSpPr/>
          <p:nvPr/>
        </p:nvSpPr>
        <p:spPr>
          <a:xfrm>
            <a:off x="8646997" y="4289398"/>
            <a:ext cx="252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EDF2DDE3-4BBE-403B-B36A-BEB0158DCC0F}"/>
              </a:ext>
            </a:extLst>
          </p:cNvPr>
          <p:cNvSpPr/>
          <p:nvPr/>
        </p:nvSpPr>
        <p:spPr>
          <a:xfrm>
            <a:off x="8718997" y="4640603"/>
            <a:ext cx="180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EDF2DDE3-4BBE-403B-B36A-BEB0158DCC0F}"/>
              </a:ext>
            </a:extLst>
          </p:cNvPr>
          <p:cNvSpPr/>
          <p:nvPr/>
        </p:nvSpPr>
        <p:spPr>
          <a:xfrm>
            <a:off x="10173810" y="2884578"/>
            <a:ext cx="517384"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EDF2DDE3-4BBE-403B-B36A-BEB0158DCC0F}"/>
              </a:ext>
            </a:extLst>
          </p:cNvPr>
          <p:cNvSpPr/>
          <p:nvPr/>
        </p:nvSpPr>
        <p:spPr>
          <a:xfrm>
            <a:off x="10330852" y="3586988"/>
            <a:ext cx="360342"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DF2DDE3-4BBE-403B-B36A-BEB0158DCC0F}"/>
              </a:ext>
            </a:extLst>
          </p:cNvPr>
          <p:cNvSpPr/>
          <p:nvPr/>
        </p:nvSpPr>
        <p:spPr>
          <a:xfrm>
            <a:off x="10331194" y="3938193"/>
            <a:ext cx="360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DF2DDE3-4BBE-403B-B36A-BEB0158DCC0F}"/>
              </a:ext>
            </a:extLst>
          </p:cNvPr>
          <p:cNvSpPr/>
          <p:nvPr/>
        </p:nvSpPr>
        <p:spPr>
          <a:xfrm>
            <a:off x="10330852" y="4289398"/>
            <a:ext cx="360342"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EDF2DDE3-4BBE-403B-B36A-BEB0158DCC0F}"/>
              </a:ext>
            </a:extLst>
          </p:cNvPr>
          <p:cNvSpPr/>
          <p:nvPr/>
        </p:nvSpPr>
        <p:spPr>
          <a:xfrm>
            <a:off x="10330852" y="4640603"/>
            <a:ext cx="360342"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EDF2DDE3-4BBE-403B-B36A-BEB0158DCC0F}"/>
              </a:ext>
            </a:extLst>
          </p:cNvPr>
          <p:cNvSpPr/>
          <p:nvPr/>
        </p:nvSpPr>
        <p:spPr>
          <a:xfrm>
            <a:off x="10619194" y="5007048"/>
            <a:ext cx="72000"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592681" y="6376155"/>
            <a:ext cx="9965781" cy="477672"/>
          </a:xfrm>
          <a:prstGeom prst="rect">
            <a:avLst/>
          </a:prstGeom>
          <a:noFill/>
        </p:spPr>
        <p:txBody>
          <a:bodyPr wrap="square" rtlCol="0" anchor="t" anchorCtr="0">
            <a:noAutofit/>
          </a:bodyPr>
          <a:lstStyle/>
          <a:p>
            <a:r>
              <a:rPr lang="en-GB" sz="1200">
                <a:solidFill>
                  <a:schemeClr val="accent1"/>
                </a:solidFill>
              </a:rPr>
              <a:t>Source Ebiquity, n = 37; Q: How do you expect your actual media investment will differ from your plans at the start of the year?</a:t>
            </a:r>
          </a:p>
          <a:p>
            <a:r>
              <a:rPr lang="en-GB" sz="1200">
                <a:solidFill>
                  <a:schemeClr val="accent1"/>
                </a:solidFill>
              </a:rPr>
              <a:t>Other includes Automotive, Retail, Entertainment &amp; Leisure</a:t>
            </a:r>
            <a:br>
              <a:rPr lang="en-GB" sz="1200">
                <a:solidFill>
                  <a:schemeClr val="accent1"/>
                </a:solidFill>
              </a:rPr>
            </a:br>
            <a:endParaRPr lang="en-GB" sz="1200">
              <a:solidFill>
                <a:schemeClr val="accent1"/>
              </a:solidFill>
            </a:endParaRPr>
          </a:p>
        </p:txBody>
      </p:sp>
      <p:sp>
        <p:nvSpPr>
          <p:cNvPr id="46" name="Rectangle 45">
            <a:extLst>
              <a:ext uri="{FF2B5EF4-FFF2-40B4-BE49-F238E27FC236}">
                <a16:creationId xmlns:a16="http://schemas.microsoft.com/office/drawing/2014/main" id="{EDF2DDE3-4BBE-403B-B36A-BEB0158DCC0F}"/>
              </a:ext>
            </a:extLst>
          </p:cNvPr>
          <p:cNvSpPr/>
          <p:nvPr/>
        </p:nvSpPr>
        <p:spPr>
          <a:xfrm>
            <a:off x="8895651" y="5008853"/>
            <a:ext cx="72000" cy="349200"/>
          </a:xfrm>
          <a:prstGeom prst="rect">
            <a:avLst/>
          </a:prstGeom>
          <a:solidFill>
            <a:srgbClr val="24B249"/>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EDF2DDE3-4BBE-403B-B36A-BEB0158DCC0F}"/>
              </a:ext>
            </a:extLst>
          </p:cNvPr>
          <p:cNvSpPr/>
          <p:nvPr/>
        </p:nvSpPr>
        <p:spPr>
          <a:xfrm>
            <a:off x="10085933" y="3235783"/>
            <a:ext cx="605261" cy="349200"/>
          </a:xfrm>
          <a:prstGeom prst="rect">
            <a:avLst/>
          </a:prstGeom>
          <a:solidFill>
            <a:schemeClr val="accent3">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DF2DDE3-4BBE-403B-B36A-BEB0158DCC0F}"/>
              </a:ext>
            </a:extLst>
          </p:cNvPr>
          <p:cNvSpPr/>
          <p:nvPr/>
        </p:nvSpPr>
        <p:spPr>
          <a:xfrm>
            <a:off x="7096417" y="5008853"/>
            <a:ext cx="36000" cy="349200"/>
          </a:xfrm>
          <a:prstGeom prst="rect">
            <a:avLst/>
          </a:prstGeom>
          <a:solidFill>
            <a:srgbClr val="24B249"/>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Table 9">
            <a:extLst>
              <a:ext uri="{FF2B5EF4-FFF2-40B4-BE49-F238E27FC236}">
                <a16:creationId xmlns:a16="http://schemas.microsoft.com/office/drawing/2014/main" id="{D1CBEDBF-0F53-4D7B-8C68-E79C0FE8537B}"/>
              </a:ext>
            </a:extLst>
          </p:cNvPr>
          <p:cNvGraphicFramePr>
            <a:graphicFrameLocks noGrp="1"/>
          </p:cNvGraphicFramePr>
          <p:nvPr/>
        </p:nvGraphicFramePr>
        <p:xfrm>
          <a:off x="996586" y="2527453"/>
          <a:ext cx="9694950" cy="2845745"/>
        </p:xfrm>
        <a:graphic>
          <a:graphicData uri="http://schemas.openxmlformats.org/drawingml/2006/table">
            <a:tbl>
              <a:tblPr>
                <a:tableStyleId>{5C22544A-7EE6-4342-B048-85BDC9FD1C3A}</a:tableStyleId>
              </a:tblPr>
              <a:tblGrid>
                <a:gridCol w="4294950">
                  <a:extLst>
                    <a:ext uri="{9D8B030D-6E8A-4147-A177-3AD203B41FA5}">
                      <a16:colId xmlns:a16="http://schemas.microsoft.com/office/drawing/2014/main" val="2477152503"/>
                    </a:ext>
                  </a:extLst>
                </a:gridCol>
                <a:gridCol w="1800000">
                  <a:extLst>
                    <a:ext uri="{9D8B030D-6E8A-4147-A177-3AD203B41FA5}">
                      <a16:colId xmlns:a16="http://schemas.microsoft.com/office/drawing/2014/main" val="20001"/>
                    </a:ext>
                  </a:extLst>
                </a:gridCol>
                <a:gridCol w="1800000">
                  <a:extLst>
                    <a:ext uri="{9D8B030D-6E8A-4147-A177-3AD203B41FA5}">
                      <a16:colId xmlns:a16="http://schemas.microsoft.com/office/drawing/2014/main" val="20002"/>
                    </a:ext>
                  </a:extLst>
                </a:gridCol>
                <a:gridCol w="1800000">
                  <a:extLst>
                    <a:ext uri="{9D8B030D-6E8A-4147-A177-3AD203B41FA5}">
                      <a16:colId xmlns:a16="http://schemas.microsoft.com/office/drawing/2014/main" val="3716878962"/>
                    </a:ext>
                  </a:extLst>
                </a:gridCol>
              </a:tblGrid>
              <a:tr h="364774">
                <a:tc>
                  <a:txBody>
                    <a:bodyPr/>
                    <a:lstStyle/>
                    <a:p>
                      <a:pPr algn="l" fontAlgn="b"/>
                      <a:endParaRPr lang="en-GB" sz="1600" b="0" i="0" u="none" strike="noStrike">
                        <a:solidFill>
                          <a:schemeClr val="accent1"/>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600" b="0" i="0" u="none" strike="noStrike">
                          <a:solidFill>
                            <a:schemeClr val="accent1"/>
                          </a:solidFill>
                          <a:effectLst/>
                          <a:latin typeface="+mn-lt"/>
                        </a:rPr>
                        <a:t>Q2 - 2020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600" b="0" i="0" u="none" strike="noStrike">
                          <a:solidFill>
                            <a:schemeClr val="accent1"/>
                          </a:solidFill>
                          <a:effectLst/>
                          <a:latin typeface="+mn-lt"/>
                        </a:rPr>
                        <a:t>Q3 - 2020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GB" sz="1600" b="0" i="0" u="none" strike="noStrike">
                          <a:solidFill>
                            <a:schemeClr val="accent1"/>
                          </a:solidFill>
                          <a:effectLst/>
                          <a:latin typeface="+mn-lt"/>
                        </a:rPr>
                        <a:t>Q4 - 2020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4364768"/>
                  </a:ext>
                </a:extLst>
              </a:tr>
              <a:tr h="348511">
                <a:tc>
                  <a:txBody>
                    <a:bodyPr/>
                    <a:lstStyle/>
                    <a:p>
                      <a:pPr marL="0" algn="l" defTabSz="914423" rtl="0" eaLnBrk="1" fontAlgn="b" latinLnBrk="0" hangingPunct="1"/>
                      <a:r>
                        <a:rPr lang="en-GB" sz="1600" b="0" i="0" u="none" strike="noStrike" kern="1200">
                          <a:solidFill>
                            <a:schemeClr val="accent1"/>
                          </a:solidFill>
                          <a:effectLst/>
                          <a:latin typeface="+mn-lt"/>
                          <a:ea typeface="+mn-ea"/>
                          <a:cs typeface="+mn-cs"/>
                        </a:rPr>
                        <a:t>Alcohol (n</a:t>
                      </a:r>
                      <a:r>
                        <a:rPr lang="en-GB" sz="1600" b="0" i="0" u="none" strike="noStrike" kern="1200" baseline="0">
                          <a:solidFill>
                            <a:schemeClr val="accent1"/>
                          </a:solidFill>
                          <a:effectLst/>
                          <a:latin typeface="+mn-lt"/>
                          <a:ea typeface="+mn-ea"/>
                          <a:cs typeface="+mn-cs"/>
                        </a:rPr>
                        <a:t> = 3)</a:t>
                      </a:r>
                      <a:endParaRPr lang="en-GB" sz="1600" b="0" i="0" u="none" strike="noStrike" kern="1200">
                        <a:solidFill>
                          <a:schemeClr val="accent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8511">
                <a:tc>
                  <a:txBody>
                    <a:bodyPr/>
                    <a:lstStyle/>
                    <a:p>
                      <a:pPr marL="0" algn="l" defTabSz="914423" rtl="0" eaLnBrk="1" fontAlgn="b" latinLnBrk="0" hangingPunct="1"/>
                      <a:r>
                        <a:rPr lang="en-GB" sz="1600" b="0" i="0" u="none" strike="noStrike" kern="1200">
                          <a:solidFill>
                            <a:schemeClr val="accent1"/>
                          </a:solidFill>
                          <a:effectLst/>
                          <a:latin typeface="+mn-lt"/>
                          <a:ea typeface="+mn-ea"/>
                          <a:cs typeface="+mn-cs"/>
                        </a:rPr>
                        <a:t>Travel &amp; Hospitality (n = 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48511">
                <a:tc>
                  <a:txBody>
                    <a:bodyPr/>
                    <a:lstStyle/>
                    <a:p>
                      <a:pPr marL="0" algn="l" defTabSz="914423" rtl="0" eaLnBrk="1" fontAlgn="b" latinLnBrk="0" hangingPunct="1"/>
                      <a:r>
                        <a:rPr lang="en-GB" sz="1600" b="0" i="0" u="none" strike="noStrike" kern="1200">
                          <a:solidFill>
                            <a:schemeClr val="accent1"/>
                          </a:solidFill>
                          <a:effectLst/>
                          <a:latin typeface="+mn-lt"/>
                          <a:ea typeface="+mn-ea"/>
                          <a:cs typeface="+mn-cs"/>
                        </a:rPr>
                        <a:t>Financial Services (n = 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48511">
                <a:tc>
                  <a:txBody>
                    <a:bodyPr/>
                    <a:lstStyle/>
                    <a:p>
                      <a:pPr marL="0" algn="l" defTabSz="914423" rtl="0" eaLnBrk="1" fontAlgn="b" latinLnBrk="0" hangingPunct="1"/>
                      <a:r>
                        <a:rPr lang="en-GB" sz="1600" b="0" i="0" u="none" strike="noStrike" kern="1200">
                          <a:solidFill>
                            <a:schemeClr val="accent1"/>
                          </a:solidFill>
                          <a:effectLst/>
                          <a:latin typeface="+mn-lt"/>
                          <a:ea typeface="+mn-ea"/>
                          <a:cs typeface="+mn-cs"/>
                        </a:rPr>
                        <a:t>Other (n = 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48511">
                <a:tc>
                  <a:txBody>
                    <a:bodyPr/>
                    <a:lstStyle/>
                    <a:p>
                      <a:pPr marL="0" algn="l" defTabSz="914423" rtl="0" eaLnBrk="1" fontAlgn="b" latinLnBrk="0" hangingPunct="1"/>
                      <a:r>
                        <a:rPr lang="en-GB" sz="1600" b="0" i="0" u="none" strike="noStrike" kern="1200">
                          <a:solidFill>
                            <a:schemeClr val="accent1"/>
                          </a:solidFill>
                          <a:effectLst/>
                          <a:latin typeface="+mn-lt"/>
                          <a:ea typeface="+mn-ea"/>
                          <a:cs typeface="+mn-cs"/>
                        </a:rPr>
                        <a:t>Telco (n = 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48511">
                <a:tc>
                  <a:txBody>
                    <a:bodyPr/>
                    <a:lstStyle/>
                    <a:p>
                      <a:pPr marL="0" algn="l" defTabSz="914423" rtl="0" eaLnBrk="1" fontAlgn="b" latinLnBrk="0" hangingPunct="1"/>
                      <a:r>
                        <a:rPr lang="en-GB" sz="1600" b="0" i="0" u="none" strike="noStrike" kern="1200">
                          <a:solidFill>
                            <a:schemeClr val="accent1"/>
                          </a:solidFill>
                          <a:effectLst/>
                          <a:latin typeface="+mn-lt"/>
                          <a:ea typeface="+mn-ea"/>
                          <a:cs typeface="+mn-cs"/>
                        </a:rPr>
                        <a:t>FMCG (n = 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23" rtl="0" eaLnBrk="1" fontAlgn="b" latinLnBrk="0" hangingPunct="1"/>
                      <a:r>
                        <a:rPr lang="en-GB" sz="1600" b="0" i="0" u="none" strike="noStrike" kern="1200">
                          <a:solidFill>
                            <a:schemeClr val="accent1"/>
                          </a:solidFill>
                          <a:effectLst/>
                          <a:latin typeface="+mn-lt"/>
                          <a:ea typeface="+mn-ea"/>
                          <a:cs typeface="+mn-cs"/>
                        </a:rPr>
                        <a:t>-12%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23" rtl="0" eaLnBrk="1" fontAlgn="b" latinLnBrk="0" hangingPunct="1"/>
                      <a:r>
                        <a:rPr lang="en-GB" sz="1600" b="0" i="0" u="none" strike="noStrike" kern="1200">
                          <a:solidFill>
                            <a:schemeClr val="accent1"/>
                          </a:solidFill>
                          <a:effectLst/>
                          <a:latin typeface="+mn-lt"/>
                          <a:ea typeface="+mn-ea"/>
                          <a:cs typeface="+mn-cs"/>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23" rtl="0" eaLnBrk="1" fontAlgn="b" latinLnBrk="0" hangingPunct="1"/>
                      <a:r>
                        <a:rPr lang="en-GB" sz="1600" b="0" i="0" u="none" strike="noStrike" kern="1200">
                          <a:solidFill>
                            <a:schemeClr val="accent1"/>
                          </a:solidFill>
                          <a:effectLst/>
                          <a:latin typeface="+mn-lt"/>
                          <a:ea typeface="+mn-ea"/>
                          <a:cs typeface="+mn-cs"/>
                        </a:rPr>
                        <a:t>-14%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89905">
                <a:tc>
                  <a:txBody>
                    <a:bodyPr/>
                    <a:lstStyle/>
                    <a:p>
                      <a:pPr marL="0" algn="l" defTabSz="914423" rtl="0" eaLnBrk="1" fontAlgn="b" latinLnBrk="0" hangingPunct="1"/>
                      <a:r>
                        <a:rPr lang="en-GB" sz="1600" b="0" i="0" u="none" strike="noStrike" kern="1200">
                          <a:solidFill>
                            <a:schemeClr val="accent1"/>
                          </a:solidFill>
                          <a:effectLst/>
                          <a:latin typeface="+mn-lt"/>
                          <a:ea typeface="+mn-ea"/>
                          <a:cs typeface="+mn-cs"/>
                        </a:rPr>
                        <a:t>Government &amp; Public Services (n = 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GB" sz="1600" b="0" i="0" u="none" strike="noStrike" kern="1200">
                          <a:solidFill>
                            <a:schemeClr val="accent1"/>
                          </a:solidFill>
                          <a:effectLst/>
                          <a:latin typeface="+mn-lt"/>
                          <a:ea typeface="+mn-ea"/>
                          <a:cs typeface="+mn-cs"/>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63823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GB"/>
              <a:t>EBIQUITY BRAND SURVEY</a:t>
            </a:r>
          </a:p>
        </p:txBody>
      </p:sp>
      <p:sp>
        <p:nvSpPr>
          <p:cNvPr id="4" name="Title 3"/>
          <p:cNvSpPr>
            <a:spLocks noGrp="1"/>
          </p:cNvSpPr>
          <p:nvPr>
            <p:ph type="title"/>
          </p:nvPr>
        </p:nvSpPr>
        <p:spPr/>
        <p:txBody>
          <a:bodyPr/>
          <a:lstStyle/>
          <a:p>
            <a:pPr>
              <a:lnSpc>
                <a:spcPct val="100000"/>
              </a:lnSpc>
            </a:pPr>
            <a:r>
              <a:rPr lang="en-GB"/>
              <a:t>Brands expect to spend less on advertising – especially on brand building – while investing more in </a:t>
            </a:r>
            <a:r>
              <a:rPr lang="en-GB" err="1"/>
              <a:t>eCommerce</a:t>
            </a:r>
            <a:r>
              <a:rPr lang="en-GB"/>
              <a:t> and Tech</a:t>
            </a:r>
          </a:p>
        </p:txBody>
      </p:sp>
      <p:graphicFrame>
        <p:nvGraphicFramePr>
          <p:cNvPr id="10" name="Content Placeholder 9"/>
          <p:cNvGraphicFramePr>
            <a:graphicFrameLocks noGrp="1"/>
          </p:cNvGraphicFramePr>
          <p:nvPr>
            <p:ph sz="quarter" idx="11"/>
            <p:extLst>
              <p:ext uri="{D42A27DB-BD31-4B8C-83A1-F6EECF244321}">
                <p14:modId xmlns:p14="http://schemas.microsoft.com/office/powerpoint/2010/main" val="1544705920"/>
              </p:ext>
            </p:extLst>
          </p:nvPr>
        </p:nvGraphicFramePr>
        <p:xfrm>
          <a:off x="333375" y="1756012"/>
          <a:ext cx="11525250" cy="432117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592682" y="6376155"/>
            <a:ext cx="9262518" cy="477672"/>
          </a:xfrm>
          <a:prstGeom prst="rect">
            <a:avLst/>
          </a:prstGeom>
          <a:noFill/>
        </p:spPr>
        <p:txBody>
          <a:bodyPr wrap="square" rtlCol="0" anchor="t" anchorCtr="0">
            <a:noAutofit/>
          </a:bodyPr>
          <a:lstStyle/>
          <a:p>
            <a:r>
              <a:rPr lang="en-GB" sz="1200">
                <a:solidFill>
                  <a:schemeClr val="accent1"/>
                </a:solidFill>
              </a:rPr>
              <a:t>Source </a:t>
            </a:r>
            <a:r>
              <a:rPr lang="en-GB" sz="1200" err="1">
                <a:solidFill>
                  <a:schemeClr val="accent1"/>
                </a:solidFill>
              </a:rPr>
              <a:t>Ebiquity</a:t>
            </a:r>
            <a:r>
              <a:rPr lang="en-GB" sz="1200">
                <a:solidFill>
                  <a:schemeClr val="accent1"/>
                </a:solidFill>
              </a:rPr>
              <a:t>, n = 37; Q: </a:t>
            </a:r>
            <a:r>
              <a:rPr lang="en-GB" sz="1100">
                <a:solidFill>
                  <a:schemeClr val="accent1"/>
                </a:solidFill>
              </a:rPr>
              <a:t>For each of the following, how do you expect your investment levels to change in the coming months?</a:t>
            </a:r>
          </a:p>
          <a:p>
            <a:r>
              <a:rPr lang="en-GB" sz="1100">
                <a:solidFill>
                  <a:schemeClr val="accent1"/>
                </a:solidFill>
              </a:rPr>
              <a:t>Brands that replied with “No Change” are not shown here</a:t>
            </a:r>
          </a:p>
          <a:p>
            <a:pPr algn="l"/>
            <a:r>
              <a:rPr lang="en-GB" sz="1200">
                <a:solidFill>
                  <a:schemeClr val="accent1"/>
                </a:solidFill>
              </a:rPr>
              <a:t> </a:t>
            </a:r>
          </a:p>
        </p:txBody>
      </p:sp>
      <p:sp>
        <p:nvSpPr>
          <p:cNvPr id="6" name="Rectangle 5"/>
          <p:cNvSpPr/>
          <p:nvPr/>
        </p:nvSpPr>
        <p:spPr>
          <a:xfrm>
            <a:off x="695170" y="3725838"/>
            <a:ext cx="109183" cy="16377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 name="Rectangle 7"/>
          <p:cNvSpPr/>
          <p:nvPr/>
        </p:nvSpPr>
        <p:spPr>
          <a:xfrm>
            <a:off x="716944" y="3820183"/>
            <a:ext cx="110373" cy="1712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 name="Rectangle 8"/>
          <p:cNvSpPr/>
          <p:nvPr/>
        </p:nvSpPr>
        <p:spPr>
          <a:xfrm>
            <a:off x="792976" y="3716414"/>
            <a:ext cx="45719" cy="2075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Tree>
    <p:extLst>
      <p:ext uri="{BB962C8B-B14F-4D97-AF65-F5344CB8AC3E}">
        <p14:creationId xmlns:p14="http://schemas.microsoft.com/office/powerpoint/2010/main" val="3811870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GB"/>
              <a:t>EBIQUITY BRAND SURVEY</a:t>
            </a:r>
          </a:p>
        </p:txBody>
      </p:sp>
      <p:sp>
        <p:nvSpPr>
          <p:cNvPr id="4" name="Title 3"/>
          <p:cNvSpPr>
            <a:spLocks noGrp="1"/>
          </p:cNvSpPr>
          <p:nvPr>
            <p:ph type="title"/>
          </p:nvPr>
        </p:nvSpPr>
        <p:spPr/>
        <p:txBody>
          <a:bodyPr/>
          <a:lstStyle/>
          <a:p>
            <a:pPr>
              <a:lnSpc>
                <a:spcPct val="100000"/>
              </a:lnSpc>
            </a:pPr>
            <a:r>
              <a:rPr lang="en-GB"/>
              <a:t>Nearly 60% say maintaining SOV is of high importance; ~80% say data insights are very or extremely important now</a:t>
            </a:r>
          </a:p>
        </p:txBody>
      </p:sp>
      <p:graphicFrame>
        <p:nvGraphicFramePr>
          <p:cNvPr id="10" name="Content Placeholder 9"/>
          <p:cNvGraphicFramePr>
            <a:graphicFrameLocks noGrp="1"/>
          </p:cNvGraphicFramePr>
          <p:nvPr>
            <p:ph sz="quarter" idx="14"/>
            <p:extLst>
              <p:ext uri="{D42A27DB-BD31-4B8C-83A1-F6EECF244321}">
                <p14:modId xmlns:p14="http://schemas.microsoft.com/office/powerpoint/2010/main" val="1325278337"/>
              </p:ext>
            </p:extLst>
          </p:nvPr>
        </p:nvGraphicFramePr>
        <p:xfrm>
          <a:off x="333375" y="1524000"/>
          <a:ext cx="5634038" cy="485215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9"/>
          <p:cNvGraphicFramePr>
            <a:graphicFrameLocks noGrp="1"/>
          </p:cNvGraphicFramePr>
          <p:nvPr>
            <p:ph sz="quarter" idx="15"/>
            <p:extLst>
              <p:ext uri="{D42A27DB-BD31-4B8C-83A1-F6EECF244321}">
                <p14:modId xmlns:p14="http://schemas.microsoft.com/office/powerpoint/2010/main" val="704409463"/>
              </p:ext>
            </p:extLst>
          </p:nvPr>
        </p:nvGraphicFramePr>
        <p:xfrm>
          <a:off x="6197600" y="1524000"/>
          <a:ext cx="5634038" cy="485215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592682" y="6376155"/>
            <a:ext cx="5903652" cy="477672"/>
          </a:xfrm>
          <a:prstGeom prst="rect">
            <a:avLst/>
          </a:prstGeom>
          <a:noFill/>
        </p:spPr>
        <p:txBody>
          <a:bodyPr wrap="square" rtlCol="0" anchor="t" anchorCtr="0">
            <a:noAutofit/>
          </a:bodyPr>
          <a:lstStyle/>
          <a:p>
            <a:pPr algn="l"/>
            <a:r>
              <a:rPr lang="en-GB" sz="1200">
                <a:solidFill>
                  <a:schemeClr val="accent1"/>
                </a:solidFill>
              </a:rPr>
              <a:t>Source </a:t>
            </a:r>
            <a:r>
              <a:rPr lang="en-GB" sz="1200" err="1">
                <a:solidFill>
                  <a:schemeClr val="accent1"/>
                </a:solidFill>
              </a:rPr>
              <a:t>Ebiquity</a:t>
            </a:r>
            <a:r>
              <a:rPr lang="en-GB" sz="1200">
                <a:solidFill>
                  <a:schemeClr val="accent1"/>
                </a:solidFill>
              </a:rPr>
              <a:t>, n = 40</a:t>
            </a:r>
          </a:p>
        </p:txBody>
      </p:sp>
    </p:spTree>
    <p:extLst>
      <p:ext uri="{BB962C8B-B14F-4D97-AF65-F5344CB8AC3E}">
        <p14:creationId xmlns:p14="http://schemas.microsoft.com/office/powerpoint/2010/main" val="1397149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GB"/>
              <a:t>EBIQUITY BRAND SURVEY</a:t>
            </a:r>
          </a:p>
        </p:txBody>
      </p:sp>
      <p:graphicFrame>
        <p:nvGraphicFramePr>
          <p:cNvPr id="10" name="Content Placeholder 9"/>
          <p:cNvGraphicFramePr>
            <a:graphicFrameLocks noGrp="1"/>
          </p:cNvGraphicFramePr>
          <p:nvPr>
            <p:ph sz="quarter" idx="11"/>
            <p:extLst>
              <p:ext uri="{D42A27DB-BD31-4B8C-83A1-F6EECF244321}">
                <p14:modId xmlns:p14="http://schemas.microsoft.com/office/powerpoint/2010/main" val="2954618047"/>
              </p:ext>
            </p:extLst>
          </p:nvPr>
        </p:nvGraphicFramePr>
        <p:xfrm>
          <a:off x="333375" y="1667303"/>
          <a:ext cx="11525250" cy="4321175"/>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3"/>
          <p:cNvSpPr>
            <a:spLocks noGrp="1"/>
          </p:cNvSpPr>
          <p:nvPr>
            <p:ph type="title"/>
          </p:nvPr>
        </p:nvSpPr>
        <p:spPr/>
        <p:txBody>
          <a:bodyPr/>
          <a:lstStyle/>
          <a:p>
            <a:r>
              <a:rPr lang="en-GB"/>
              <a:t>Brands are generally satisfied with their data quality</a:t>
            </a:r>
          </a:p>
        </p:txBody>
      </p:sp>
      <p:sp>
        <p:nvSpPr>
          <p:cNvPr id="7" name="TextBox 6"/>
          <p:cNvSpPr txBox="1"/>
          <p:nvPr/>
        </p:nvSpPr>
        <p:spPr>
          <a:xfrm>
            <a:off x="592681" y="6376155"/>
            <a:ext cx="8681947" cy="477672"/>
          </a:xfrm>
          <a:prstGeom prst="rect">
            <a:avLst/>
          </a:prstGeom>
          <a:noFill/>
        </p:spPr>
        <p:txBody>
          <a:bodyPr wrap="square" rtlCol="0" anchor="t" anchorCtr="0">
            <a:noAutofit/>
          </a:bodyPr>
          <a:lstStyle/>
          <a:p>
            <a:r>
              <a:rPr lang="en-GB" sz="1200">
                <a:solidFill>
                  <a:schemeClr val="accent1"/>
                </a:solidFill>
              </a:rPr>
              <a:t>Source </a:t>
            </a:r>
            <a:r>
              <a:rPr lang="en-GB" sz="1200" err="1">
                <a:solidFill>
                  <a:schemeClr val="accent1"/>
                </a:solidFill>
              </a:rPr>
              <a:t>Ebiquity</a:t>
            </a:r>
            <a:r>
              <a:rPr lang="en-GB" sz="1200">
                <a:solidFill>
                  <a:schemeClr val="accent1"/>
                </a:solidFill>
              </a:rPr>
              <a:t>, n = 40; Q: </a:t>
            </a:r>
            <a:r>
              <a:rPr lang="en-GB" sz="1100">
                <a:solidFill>
                  <a:schemeClr val="accent1"/>
                </a:solidFill>
              </a:rPr>
              <a:t>How do you rate the quality of the data and insights you receive for each of the following?</a:t>
            </a:r>
          </a:p>
          <a:p>
            <a:r>
              <a:rPr lang="en-GB" sz="1100">
                <a:solidFill>
                  <a:schemeClr val="accent1"/>
                </a:solidFill>
              </a:rPr>
              <a:t>Brands that replied with “Neutral” are not shown here. No brands rated data as “Very poor”.</a:t>
            </a:r>
          </a:p>
          <a:p>
            <a:endParaRPr lang="en-GB" sz="1100">
              <a:solidFill>
                <a:schemeClr val="accent1"/>
              </a:solidFill>
            </a:endParaRPr>
          </a:p>
          <a:p>
            <a:pPr algn="l"/>
            <a:endParaRPr lang="en-GB" sz="1200">
              <a:solidFill>
                <a:schemeClr val="accent1"/>
              </a:solidFill>
            </a:endParaRPr>
          </a:p>
        </p:txBody>
      </p:sp>
      <p:sp>
        <p:nvSpPr>
          <p:cNvPr id="6" name="Rectangle 5"/>
          <p:cNvSpPr/>
          <p:nvPr/>
        </p:nvSpPr>
        <p:spPr>
          <a:xfrm>
            <a:off x="723332" y="4203509"/>
            <a:ext cx="109183" cy="16377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Tree>
    <p:extLst>
      <p:ext uri="{BB962C8B-B14F-4D97-AF65-F5344CB8AC3E}">
        <p14:creationId xmlns:p14="http://schemas.microsoft.com/office/powerpoint/2010/main" val="2610735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GB"/>
              <a:t>EBIQUITY BRAND SURVEY</a:t>
            </a:r>
          </a:p>
        </p:txBody>
      </p:sp>
      <p:sp>
        <p:nvSpPr>
          <p:cNvPr id="4" name="Title 3"/>
          <p:cNvSpPr>
            <a:spLocks noGrp="1"/>
          </p:cNvSpPr>
          <p:nvPr>
            <p:ph type="title"/>
          </p:nvPr>
        </p:nvSpPr>
        <p:spPr>
          <a:xfrm>
            <a:off x="333375" y="685801"/>
            <a:ext cx="11498766" cy="446587"/>
          </a:xfrm>
        </p:spPr>
        <p:txBody>
          <a:bodyPr/>
          <a:lstStyle/>
          <a:p>
            <a:pPr>
              <a:lnSpc>
                <a:spcPct val="100000"/>
              </a:lnSpc>
            </a:pPr>
            <a:r>
              <a:rPr lang="en-GB"/>
              <a:t>Brands are generally satisfied with the role of their key partners in helping adjust to today’s market conditions</a:t>
            </a:r>
          </a:p>
        </p:txBody>
      </p:sp>
      <p:graphicFrame>
        <p:nvGraphicFramePr>
          <p:cNvPr id="10" name="Content Placeholder 9"/>
          <p:cNvGraphicFramePr>
            <a:graphicFrameLocks noGrp="1"/>
          </p:cNvGraphicFramePr>
          <p:nvPr>
            <p:ph sz="quarter" idx="11"/>
            <p:extLst>
              <p:ext uri="{D42A27DB-BD31-4B8C-83A1-F6EECF244321}">
                <p14:modId xmlns:p14="http://schemas.microsoft.com/office/powerpoint/2010/main" val="1499694793"/>
              </p:ext>
            </p:extLst>
          </p:nvPr>
        </p:nvGraphicFramePr>
        <p:xfrm>
          <a:off x="333375" y="1756012"/>
          <a:ext cx="11525250" cy="432117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592681" y="6376155"/>
            <a:ext cx="9726975" cy="477672"/>
          </a:xfrm>
          <a:prstGeom prst="rect">
            <a:avLst/>
          </a:prstGeom>
          <a:noFill/>
        </p:spPr>
        <p:txBody>
          <a:bodyPr wrap="square" rtlCol="0" anchor="t" anchorCtr="0">
            <a:noAutofit/>
          </a:bodyPr>
          <a:lstStyle/>
          <a:p>
            <a:r>
              <a:rPr lang="en-GB" sz="1200">
                <a:solidFill>
                  <a:schemeClr val="accent1"/>
                </a:solidFill>
              </a:rPr>
              <a:t>Source </a:t>
            </a:r>
            <a:r>
              <a:rPr lang="en-GB" sz="1200" err="1">
                <a:solidFill>
                  <a:schemeClr val="accent1"/>
                </a:solidFill>
              </a:rPr>
              <a:t>Ebiquity</a:t>
            </a:r>
            <a:r>
              <a:rPr lang="en-GB" sz="1200">
                <a:solidFill>
                  <a:schemeClr val="accent1"/>
                </a:solidFill>
              </a:rPr>
              <a:t>, n = 40; Q: </a:t>
            </a:r>
            <a:r>
              <a:rPr lang="en-GB" sz="1100">
                <a:solidFill>
                  <a:schemeClr val="accent1"/>
                </a:solidFill>
              </a:rPr>
              <a:t>How do you rate each of the following in helping you to adjust to today’s market conditions?</a:t>
            </a:r>
          </a:p>
          <a:p>
            <a:r>
              <a:rPr lang="en-GB" sz="1100">
                <a:solidFill>
                  <a:schemeClr val="accent1"/>
                </a:solidFill>
              </a:rPr>
              <a:t>Brands that replied with “Neutral” are not shown here</a:t>
            </a:r>
          </a:p>
          <a:p>
            <a:pPr algn="l"/>
            <a:endParaRPr lang="en-GB" sz="1200">
              <a:solidFill>
                <a:schemeClr val="accent1"/>
              </a:solidFill>
            </a:endParaRPr>
          </a:p>
        </p:txBody>
      </p:sp>
      <p:sp>
        <p:nvSpPr>
          <p:cNvPr id="6" name="Rectangle 5"/>
          <p:cNvSpPr/>
          <p:nvPr/>
        </p:nvSpPr>
        <p:spPr>
          <a:xfrm>
            <a:off x="723332" y="4203509"/>
            <a:ext cx="109183" cy="16377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Tree>
    <p:extLst>
      <p:ext uri="{BB962C8B-B14F-4D97-AF65-F5344CB8AC3E}">
        <p14:creationId xmlns:p14="http://schemas.microsoft.com/office/powerpoint/2010/main" val="3075870438"/>
      </p:ext>
    </p:extLst>
  </p:cSld>
  <p:clrMapOvr>
    <a:masterClrMapping/>
  </p:clrMapOvr>
</p:sld>
</file>

<file path=ppt/theme/theme1.xml><?xml version="1.0" encoding="utf-8"?>
<a:theme xmlns:a="http://schemas.openxmlformats.org/drawingml/2006/main" name="1_Ebiquity 2018">
  <a:themeElements>
    <a:clrScheme name="Ebiquity Effectiveness">
      <a:dk1>
        <a:srgbClr val="4A4A4A"/>
      </a:dk1>
      <a:lt1>
        <a:sysClr val="window" lastClr="FFFFFF"/>
      </a:lt1>
      <a:dk2>
        <a:srgbClr val="8E8E8E"/>
      </a:dk2>
      <a:lt2>
        <a:srgbClr val="D2D2D2"/>
      </a:lt2>
      <a:accent1>
        <a:srgbClr val="001C54"/>
      </a:accent1>
      <a:accent2>
        <a:srgbClr val="00ADDB"/>
      </a:accent2>
      <a:accent3>
        <a:srgbClr val="FF4E32"/>
      </a:accent3>
      <a:accent4>
        <a:srgbClr val="FFD430"/>
      </a:accent4>
      <a:accent5>
        <a:srgbClr val="24B24A"/>
      </a:accent5>
      <a:accent6>
        <a:srgbClr val="C72482"/>
      </a:accent6>
      <a:hlink>
        <a:srgbClr val="B2D436"/>
      </a:hlink>
      <a:folHlink>
        <a:srgbClr val="24B24A"/>
      </a:folHlink>
    </a:clrScheme>
    <a:fontScheme name="Ebiquity_2018">
      <a:majorFont>
        <a:latin typeface="Mark for Ebiquity"/>
        <a:ea typeface=""/>
        <a:cs typeface=""/>
      </a:majorFont>
      <a:minorFont>
        <a:latin typeface="Mark for Ebiquity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nchor="t" anchorCtr="0">
        <a:noAutofit/>
      </a:bodyPr>
      <a:lstStyle>
        <a:defPPr algn="l">
          <a:defRPr dirty="0" smtClean="0">
            <a:solidFill>
              <a:schemeClr val="bg1">
                <a:lumMod val="50000"/>
              </a:schemeClr>
            </a:solidFill>
          </a:defRPr>
        </a:defPPr>
      </a:lstStyle>
    </a:txDef>
  </a:objectDefaults>
  <a:extraClrSchemeLst/>
  <a:extLst>
    <a:ext uri="{05A4C25C-085E-4340-85A3-A5531E510DB2}">
      <thm15:themeFamily xmlns:thm15="http://schemas.microsoft.com/office/thememl/2012/main" name="Ebiquity_2018_V1.pptx" id="{73526B6B-24C2-42B4-8CAE-BFA5F76B97A1}" vid="{EFDFD425-675A-4B50-8DC0-C0F7F24D6713}"/>
    </a:ext>
  </a:extLst>
</a:theme>
</file>

<file path=ppt/theme/theme2.xml><?xml version="1.0" encoding="utf-8"?>
<a:theme xmlns:a="http://schemas.openxmlformats.org/drawingml/2006/main" name="Ebiquity 2018">
  <a:themeElements>
    <a:clrScheme name="Ebiquity Effectiveness">
      <a:dk1>
        <a:srgbClr val="4A4A4A"/>
      </a:dk1>
      <a:lt1>
        <a:sysClr val="window" lastClr="FFFFFF"/>
      </a:lt1>
      <a:dk2>
        <a:srgbClr val="8E8E8E"/>
      </a:dk2>
      <a:lt2>
        <a:srgbClr val="D2D2D2"/>
      </a:lt2>
      <a:accent1>
        <a:srgbClr val="001C54"/>
      </a:accent1>
      <a:accent2>
        <a:srgbClr val="00ADDB"/>
      </a:accent2>
      <a:accent3>
        <a:srgbClr val="FF4E32"/>
      </a:accent3>
      <a:accent4>
        <a:srgbClr val="FFD430"/>
      </a:accent4>
      <a:accent5>
        <a:srgbClr val="24B24A"/>
      </a:accent5>
      <a:accent6>
        <a:srgbClr val="C72482"/>
      </a:accent6>
      <a:hlink>
        <a:srgbClr val="B2D436"/>
      </a:hlink>
      <a:folHlink>
        <a:srgbClr val="24B24A"/>
      </a:folHlink>
    </a:clrScheme>
    <a:fontScheme name="Ebiquity_2018">
      <a:majorFont>
        <a:latin typeface="Mark for Ebiquity"/>
        <a:ea typeface=""/>
        <a:cs typeface=""/>
      </a:majorFont>
      <a:minorFont>
        <a:latin typeface="Mark for Ebiquity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nchor="t" anchorCtr="0">
        <a:noAutofit/>
      </a:bodyPr>
      <a:lstStyle>
        <a:defPPr algn="l">
          <a:defRPr dirty="0" err="1" smtClean="0">
            <a:solidFill>
              <a:schemeClr val="accent3"/>
            </a:solidFill>
          </a:defRPr>
        </a:defPPr>
      </a:lstStyle>
    </a:txDef>
  </a:objectDefaults>
  <a:extraClrSchemeLst/>
  <a:extLst>
    <a:ext uri="{05A4C25C-085E-4340-85A3-A5531E510DB2}">
      <thm15:themeFamily xmlns:thm15="http://schemas.microsoft.com/office/thememl/2012/main" name="Ebiquity_2018_V1.pptx" id="{73526B6B-24C2-42B4-8CAE-BFA5F76B97A1}" vid="{EFDFD425-675A-4B50-8DC0-C0F7F24D671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1CE11C76FDFAB45893E8753AC13E67E" ma:contentTypeVersion="10" ma:contentTypeDescription="Create a new document." ma:contentTypeScope="" ma:versionID="033e3a333d1fce235c741afec17fa7c7">
  <xsd:schema xmlns:xsd="http://www.w3.org/2001/XMLSchema" xmlns:xs="http://www.w3.org/2001/XMLSchema" xmlns:p="http://schemas.microsoft.com/office/2006/metadata/properties" xmlns:ns3="04995f83-b8fb-4315-94fb-1fd56d888171" targetNamespace="http://schemas.microsoft.com/office/2006/metadata/properties" ma:root="true" ma:fieldsID="fd1c680e81a7de5c8194152b6955f431" ns3:_="">
    <xsd:import namespace="04995f83-b8fb-4315-94fb-1fd56d88817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95f83-b8fb-4315-94fb-1fd56d8881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3F7E2A-9CAE-44CA-983B-DB28EF181C6B}">
  <ds:schemaRefs>
    <ds:schemaRef ds:uri="http://purl.org/dc/elements/1.1/"/>
    <ds:schemaRef ds:uri="http://schemas.openxmlformats.org/package/2006/metadata/core-properties"/>
    <ds:schemaRef ds:uri="http://purl.org/dc/dcmitype/"/>
    <ds:schemaRef ds:uri="http://schemas.microsoft.com/office/infopath/2007/PartnerControls"/>
    <ds:schemaRef ds:uri="http://purl.org/dc/terms/"/>
    <ds:schemaRef ds:uri="http://schemas.microsoft.com/office/2006/documentManagement/types"/>
    <ds:schemaRef ds:uri="04995f83-b8fb-4315-94fb-1fd56d88817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71FDC74-2E1D-4AC5-86C2-3E7C41411F25}">
  <ds:schemaRefs>
    <ds:schemaRef ds:uri="http://schemas.microsoft.com/sharepoint/v3/contenttype/forms"/>
  </ds:schemaRefs>
</ds:datastoreItem>
</file>

<file path=customXml/itemProps3.xml><?xml version="1.0" encoding="utf-8"?>
<ds:datastoreItem xmlns:ds="http://schemas.openxmlformats.org/officeDocument/2006/customXml" ds:itemID="{29D7027C-C51C-42E1-99E0-513E89E7F7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995f83-b8fb-4315-94fb-1fd56d8881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974</Words>
  <Application>Microsoft Office PowerPoint</Application>
  <PresentationFormat>Widescreen</PresentationFormat>
  <Paragraphs>128</Paragraphs>
  <Slides>12</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Courier New</vt:lpstr>
      <vt:lpstr>Mark for Ebiquity</vt:lpstr>
      <vt:lpstr>Mark for Ebiquity Book</vt:lpstr>
      <vt:lpstr>Mark for Ebiquity Light</vt:lpstr>
      <vt:lpstr>1_Ebiquity 2018</vt:lpstr>
      <vt:lpstr>Ebiquity 2018</vt:lpstr>
      <vt:lpstr>Covid-19 &amp; Media</vt:lpstr>
      <vt:lpstr>Executive Summary</vt:lpstr>
      <vt:lpstr>Around 78% of brands are planning to reduce their media budget for the rest of the year</vt:lpstr>
      <vt:lpstr>Brands are expecting a return of most of their budgets by Q3</vt:lpstr>
      <vt:lpstr>Decline in budgets not as marked in Q4</vt:lpstr>
      <vt:lpstr>Brands expect to spend less on advertising – especially on brand building – while investing more in eCommerce and Tech</vt:lpstr>
      <vt:lpstr>Nearly 60% say maintaining SOV is of high importance; ~80% say data insights are very or extremely important now</vt:lpstr>
      <vt:lpstr>Brands are generally satisfied with their data quality</vt:lpstr>
      <vt:lpstr>Brands are generally satisfied with the role of their key partners in helping adjust to today’s market conditions</vt:lpstr>
      <vt:lpstr>PowerPoint Presentation</vt:lpstr>
      <vt:lpstr>About our survey – Profile of Respondents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Ebiquity Power Point Template 2018</dc:title>
  <dc:creator>Mike Marshfield</dc:creator>
  <cp:lastModifiedBy>Barry Dooley</cp:lastModifiedBy>
  <cp:revision>2</cp:revision>
  <cp:lastPrinted>2020-05-29T10:52:01Z</cp:lastPrinted>
  <dcterms:created xsi:type="dcterms:W3CDTF">2018-05-18T11:03:41Z</dcterms:created>
  <dcterms:modified xsi:type="dcterms:W3CDTF">2020-06-15T13:36:38Z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0x01010071CE11C76FDFAB45893E8753AC13E67E</vt:lpwstr>
  </property>
  <property fmtid="{D5CDD505-2E9C-101B-9397-08002B2CF9AE}" pid="3" name="xd_Signature">
    <vt:bool>false</vt:bool>
  </property>
  <property fmtid="{D5CDD505-2E9C-101B-9397-08002B2CF9AE}" pid="4" name="xd_ProgID">
    <vt:lpwstr/>
  </property>
  <property fmtid="{D5CDD505-2E9C-101B-9397-08002B2CF9AE}" pid="5" name="ComplianceAssetId">
    <vt:lpwstr/>
  </property>
  <property fmtid="{D5CDD505-2E9C-101B-9397-08002B2CF9AE}" pid="6" name="TemplateUrl">
    <vt:lpwstr/>
  </property>
</Properties>
</file>